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9" r:id="rId1"/>
  </p:sldMasterIdLst>
  <p:notesMasterIdLst>
    <p:notesMasterId r:id="rId10"/>
  </p:notesMasterIdLst>
  <p:handoutMasterIdLst>
    <p:handoutMasterId r:id="rId11"/>
  </p:handoutMasterIdLst>
  <p:sldIdLst>
    <p:sldId id="256" r:id="rId2"/>
    <p:sldId id="618" r:id="rId3"/>
    <p:sldId id="619" r:id="rId4"/>
    <p:sldId id="620" r:id="rId5"/>
    <p:sldId id="621" r:id="rId6"/>
    <p:sldId id="622" r:id="rId7"/>
    <p:sldId id="623" r:id="rId8"/>
    <p:sldId id="624" r:id="rId9"/>
  </p:sldIdLst>
  <p:sldSz cx="12192000" cy="6858000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275079"/>
    <a:srgbClr val="99DBFF"/>
    <a:srgbClr val="0098FF"/>
    <a:srgbClr val="FCCA69"/>
    <a:srgbClr val="256BF7"/>
    <a:srgbClr val="9933FF"/>
    <a:srgbClr val="376092"/>
    <a:srgbClr val="0E3261"/>
    <a:srgbClr val="B955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31" autoAdjust="0"/>
    <p:restoredTop sz="96404" autoAdjust="0"/>
  </p:normalViewPr>
  <p:slideViewPr>
    <p:cSldViewPr snapToGrid="0">
      <p:cViewPr varScale="1">
        <p:scale>
          <a:sx n="82" d="100"/>
          <a:sy n="82" d="100"/>
        </p:scale>
        <p:origin x="7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6" d="100"/>
        <a:sy n="116" d="100"/>
      </p:scale>
      <p:origin x="0" y="-65670"/>
    </p:cViewPr>
  </p:sorterViewPr>
  <p:notesViewPr>
    <p:cSldViewPr snapToGrid="0">
      <p:cViewPr varScale="1">
        <p:scale>
          <a:sx n="88" d="100"/>
          <a:sy n="88" d="100"/>
        </p:scale>
        <p:origin x="29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AD8BE-2CF1-4D0A-8B48-D2F7C79A2A04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C2592-5564-41C2-8ACF-9C111B0ED6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084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E8187-828B-4AB3-8298-F006D3E0123E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1867E-88D9-4E84-88E9-0A7F203BA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4900252"/>
            <a:ext cx="11366499" cy="195774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Rectangle 2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91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361874" y="2033081"/>
            <a:ext cx="3686782" cy="3686782"/>
          </a:xfrm>
          <a:custGeom>
            <a:avLst/>
            <a:gdLst>
              <a:gd name="connsiteX0" fmla="*/ 1843391 w 3686782"/>
              <a:gd name="connsiteY0" fmla="*/ 0 h 3686782"/>
              <a:gd name="connsiteX1" fmla="*/ 3686782 w 3686782"/>
              <a:gd name="connsiteY1" fmla="*/ 1843391 h 3686782"/>
              <a:gd name="connsiteX2" fmla="*/ 1843391 w 3686782"/>
              <a:gd name="connsiteY2" fmla="*/ 3686782 h 3686782"/>
              <a:gd name="connsiteX3" fmla="*/ 0 w 3686782"/>
              <a:gd name="connsiteY3" fmla="*/ 1843391 h 3686782"/>
              <a:gd name="connsiteX4" fmla="*/ 1843391 w 3686782"/>
              <a:gd name="connsiteY4" fmla="*/ 0 h 368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6782" h="3686782">
                <a:moveTo>
                  <a:pt x="1843391" y="0"/>
                </a:moveTo>
                <a:cubicBezTo>
                  <a:pt x="2861468" y="0"/>
                  <a:pt x="3686782" y="825314"/>
                  <a:pt x="3686782" y="1843391"/>
                </a:cubicBezTo>
                <a:cubicBezTo>
                  <a:pt x="3686782" y="2861468"/>
                  <a:pt x="2861468" y="3686782"/>
                  <a:pt x="1843391" y="3686782"/>
                </a:cubicBezTo>
                <a:cubicBezTo>
                  <a:pt x="825314" y="3686782"/>
                  <a:pt x="0" y="2861468"/>
                  <a:pt x="0" y="1843391"/>
                </a:cubicBezTo>
                <a:cubicBezTo>
                  <a:pt x="0" y="825314"/>
                  <a:pt x="825314" y="0"/>
                  <a:pt x="184339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00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64977" y="2195907"/>
            <a:ext cx="1887538" cy="203200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314334" y="2195907"/>
            <a:ext cx="1887538" cy="203200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7863690" y="2195907"/>
            <a:ext cx="1887538" cy="2032001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237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5218836" y="824106"/>
            <a:ext cx="1574722" cy="1574722"/>
          </a:xfrm>
          <a:custGeom>
            <a:avLst/>
            <a:gdLst>
              <a:gd name="connsiteX0" fmla="*/ 787361 w 1574722"/>
              <a:gd name="connsiteY0" fmla="*/ 0 h 1574722"/>
              <a:gd name="connsiteX1" fmla="*/ 1574722 w 1574722"/>
              <a:gd name="connsiteY1" fmla="*/ 787361 h 1574722"/>
              <a:gd name="connsiteX2" fmla="*/ 787361 w 1574722"/>
              <a:gd name="connsiteY2" fmla="*/ 1574722 h 1574722"/>
              <a:gd name="connsiteX3" fmla="*/ 0 w 1574722"/>
              <a:gd name="connsiteY3" fmla="*/ 787361 h 1574722"/>
              <a:gd name="connsiteX4" fmla="*/ 787361 w 1574722"/>
              <a:gd name="connsiteY4" fmla="*/ 0 h 157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722" h="1574722">
                <a:moveTo>
                  <a:pt x="787361" y="0"/>
                </a:moveTo>
                <a:cubicBezTo>
                  <a:pt x="1222208" y="0"/>
                  <a:pt x="1574722" y="352514"/>
                  <a:pt x="1574722" y="787361"/>
                </a:cubicBezTo>
                <a:cubicBezTo>
                  <a:pt x="1574722" y="1222208"/>
                  <a:pt x="1222208" y="1574722"/>
                  <a:pt x="787361" y="1574722"/>
                </a:cubicBezTo>
                <a:cubicBezTo>
                  <a:pt x="352514" y="1574722"/>
                  <a:pt x="0" y="1222208"/>
                  <a:pt x="0" y="787361"/>
                </a:cubicBezTo>
                <a:cubicBezTo>
                  <a:pt x="0" y="352514"/>
                  <a:pt x="352514" y="0"/>
                  <a:pt x="78736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8391857" y="824106"/>
            <a:ext cx="1574722" cy="1574722"/>
          </a:xfrm>
          <a:custGeom>
            <a:avLst/>
            <a:gdLst>
              <a:gd name="connsiteX0" fmla="*/ 787361 w 1574722"/>
              <a:gd name="connsiteY0" fmla="*/ 0 h 1574722"/>
              <a:gd name="connsiteX1" fmla="*/ 1574722 w 1574722"/>
              <a:gd name="connsiteY1" fmla="*/ 787361 h 1574722"/>
              <a:gd name="connsiteX2" fmla="*/ 787361 w 1574722"/>
              <a:gd name="connsiteY2" fmla="*/ 1574722 h 1574722"/>
              <a:gd name="connsiteX3" fmla="*/ 0 w 1574722"/>
              <a:gd name="connsiteY3" fmla="*/ 787361 h 1574722"/>
              <a:gd name="connsiteX4" fmla="*/ 787361 w 1574722"/>
              <a:gd name="connsiteY4" fmla="*/ 0 h 157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722" h="1574722">
                <a:moveTo>
                  <a:pt x="787361" y="0"/>
                </a:moveTo>
                <a:cubicBezTo>
                  <a:pt x="1222208" y="0"/>
                  <a:pt x="1574722" y="352514"/>
                  <a:pt x="1574722" y="787361"/>
                </a:cubicBezTo>
                <a:cubicBezTo>
                  <a:pt x="1574722" y="1222208"/>
                  <a:pt x="1222208" y="1574722"/>
                  <a:pt x="787361" y="1574722"/>
                </a:cubicBezTo>
                <a:cubicBezTo>
                  <a:pt x="352514" y="1574722"/>
                  <a:pt x="0" y="1222208"/>
                  <a:pt x="0" y="787361"/>
                </a:cubicBezTo>
                <a:cubicBezTo>
                  <a:pt x="0" y="352514"/>
                  <a:pt x="352514" y="0"/>
                  <a:pt x="78736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8391857" y="3849408"/>
            <a:ext cx="1574722" cy="1574722"/>
          </a:xfrm>
          <a:custGeom>
            <a:avLst/>
            <a:gdLst>
              <a:gd name="connsiteX0" fmla="*/ 787361 w 1574722"/>
              <a:gd name="connsiteY0" fmla="*/ 0 h 1574722"/>
              <a:gd name="connsiteX1" fmla="*/ 1574722 w 1574722"/>
              <a:gd name="connsiteY1" fmla="*/ 787361 h 1574722"/>
              <a:gd name="connsiteX2" fmla="*/ 787361 w 1574722"/>
              <a:gd name="connsiteY2" fmla="*/ 1574722 h 1574722"/>
              <a:gd name="connsiteX3" fmla="*/ 0 w 1574722"/>
              <a:gd name="connsiteY3" fmla="*/ 787361 h 1574722"/>
              <a:gd name="connsiteX4" fmla="*/ 787361 w 1574722"/>
              <a:gd name="connsiteY4" fmla="*/ 0 h 157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722" h="1574722">
                <a:moveTo>
                  <a:pt x="787361" y="0"/>
                </a:moveTo>
                <a:cubicBezTo>
                  <a:pt x="1222208" y="0"/>
                  <a:pt x="1574722" y="352514"/>
                  <a:pt x="1574722" y="787361"/>
                </a:cubicBezTo>
                <a:cubicBezTo>
                  <a:pt x="1574722" y="1222208"/>
                  <a:pt x="1222208" y="1574722"/>
                  <a:pt x="787361" y="1574722"/>
                </a:cubicBezTo>
                <a:cubicBezTo>
                  <a:pt x="352514" y="1574722"/>
                  <a:pt x="0" y="1222208"/>
                  <a:pt x="0" y="787361"/>
                </a:cubicBezTo>
                <a:cubicBezTo>
                  <a:pt x="0" y="352514"/>
                  <a:pt x="352514" y="0"/>
                  <a:pt x="78736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/>
          </p:nvPr>
        </p:nvSpPr>
        <p:spPr>
          <a:xfrm>
            <a:off x="5218836" y="3849408"/>
            <a:ext cx="1574722" cy="1574722"/>
          </a:xfrm>
          <a:custGeom>
            <a:avLst/>
            <a:gdLst>
              <a:gd name="connsiteX0" fmla="*/ 787361 w 1574722"/>
              <a:gd name="connsiteY0" fmla="*/ 0 h 1574722"/>
              <a:gd name="connsiteX1" fmla="*/ 1574722 w 1574722"/>
              <a:gd name="connsiteY1" fmla="*/ 787361 h 1574722"/>
              <a:gd name="connsiteX2" fmla="*/ 787361 w 1574722"/>
              <a:gd name="connsiteY2" fmla="*/ 1574722 h 1574722"/>
              <a:gd name="connsiteX3" fmla="*/ 0 w 1574722"/>
              <a:gd name="connsiteY3" fmla="*/ 787361 h 1574722"/>
              <a:gd name="connsiteX4" fmla="*/ 787361 w 1574722"/>
              <a:gd name="connsiteY4" fmla="*/ 0 h 157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722" h="1574722">
                <a:moveTo>
                  <a:pt x="787361" y="0"/>
                </a:moveTo>
                <a:cubicBezTo>
                  <a:pt x="1222208" y="0"/>
                  <a:pt x="1574722" y="352514"/>
                  <a:pt x="1574722" y="787361"/>
                </a:cubicBezTo>
                <a:cubicBezTo>
                  <a:pt x="1574722" y="1222208"/>
                  <a:pt x="1222208" y="1574722"/>
                  <a:pt x="787361" y="1574722"/>
                </a:cubicBezTo>
                <a:cubicBezTo>
                  <a:pt x="352514" y="1574722"/>
                  <a:pt x="0" y="1222208"/>
                  <a:pt x="0" y="787361"/>
                </a:cubicBezTo>
                <a:cubicBezTo>
                  <a:pt x="0" y="352514"/>
                  <a:pt x="352514" y="0"/>
                  <a:pt x="78736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8"/>
          </p:nvPr>
        </p:nvSpPr>
        <p:spPr>
          <a:xfrm>
            <a:off x="2045814" y="3849408"/>
            <a:ext cx="1574722" cy="1574722"/>
          </a:xfrm>
          <a:custGeom>
            <a:avLst/>
            <a:gdLst>
              <a:gd name="connsiteX0" fmla="*/ 787361 w 1574722"/>
              <a:gd name="connsiteY0" fmla="*/ 0 h 1574722"/>
              <a:gd name="connsiteX1" fmla="*/ 1574722 w 1574722"/>
              <a:gd name="connsiteY1" fmla="*/ 787361 h 1574722"/>
              <a:gd name="connsiteX2" fmla="*/ 787361 w 1574722"/>
              <a:gd name="connsiteY2" fmla="*/ 1574722 h 1574722"/>
              <a:gd name="connsiteX3" fmla="*/ 0 w 1574722"/>
              <a:gd name="connsiteY3" fmla="*/ 787361 h 1574722"/>
              <a:gd name="connsiteX4" fmla="*/ 787361 w 1574722"/>
              <a:gd name="connsiteY4" fmla="*/ 0 h 157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722" h="1574722">
                <a:moveTo>
                  <a:pt x="787361" y="0"/>
                </a:moveTo>
                <a:cubicBezTo>
                  <a:pt x="1222208" y="0"/>
                  <a:pt x="1574722" y="352514"/>
                  <a:pt x="1574722" y="787361"/>
                </a:cubicBezTo>
                <a:cubicBezTo>
                  <a:pt x="1574722" y="1222208"/>
                  <a:pt x="1222208" y="1574722"/>
                  <a:pt x="787361" y="1574722"/>
                </a:cubicBezTo>
                <a:cubicBezTo>
                  <a:pt x="352514" y="1574722"/>
                  <a:pt x="0" y="1222208"/>
                  <a:pt x="0" y="787361"/>
                </a:cubicBezTo>
                <a:cubicBezTo>
                  <a:pt x="0" y="352514"/>
                  <a:pt x="352514" y="0"/>
                  <a:pt x="78736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79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929529" y="3038475"/>
            <a:ext cx="1811620" cy="1811620"/>
          </a:xfrm>
          <a:custGeom>
            <a:avLst/>
            <a:gdLst>
              <a:gd name="connsiteX0" fmla="*/ 905810 w 1811620"/>
              <a:gd name="connsiteY0" fmla="*/ 0 h 1811620"/>
              <a:gd name="connsiteX1" fmla="*/ 1811620 w 1811620"/>
              <a:gd name="connsiteY1" fmla="*/ 905810 h 1811620"/>
              <a:gd name="connsiteX2" fmla="*/ 905810 w 1811620"/>
              <a:gd name="connsiteY2" fmla="*/ 1811620 h 1811620"/>
              <a:gd name="connsiteX3" fmla="*/ 0 w 1811620"/>
              <a:gd name="connsiteY3" fmla="*/ 905810 h 1811620"/>
              <a:gd name="connsiteX4" fmla="*/ 905810 w 1811620"/>
              <a:gd name="connsiteY4" fmla="*/ 0 h 1811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1620" h="1811620">
                <a:moveTo>
                  <a:pt x="905810" y="0"/>
                </a:moveTo>
                <a:cubicBezTo>
                  <a:pt x="1406075" y="0"/>
                  <a:pt x="1811620" y="405545"/>
                  <a:pt x="1811620" y="905810"/>
                </a:cubicBezTo>
                <a:cubicBezTo>
                  <a:pt x="1811620" y="1406075"/>
                  <a:pt x="1406075" y="1811620"/>
                  <a:pt x="905810" y="1811620"/>
                </a:cubicBezTo>
                <a:cubicBezTo>
                  <a:pt x="405545" y="1811620"/>
                  <a:pt x="0" y="1406075"/>
                  <a:pt x="0" y="905810"/>
                </a:cubicBezTo>
                <a:cubicBezTo>
                  <a:pt x="0" y="405545"/>
                  <a:pt x="405545" y="0"/>
                  <a:pt x="90581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181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5"/>
          </p:nvPr>
        </p:nvSpPr>
        <p:spPr>
          <a:xfrm>
            <a:off x="7942831" y="4356857"/>
            <a:ext cx="1908162" cy="1910510"/>
          </a:xfrm>
          <a:custGeom>
            <a:avLst/>
            <a:gdLst>
              <a:gd name="connsiteX0" fmla="*/ 954081 w 1908162"/>
              <a:gd name="connsiteY0" fmla="*/ 0 h 1910510"/>
              <a:gd name="connsiteX1" fmla="*/ 1908162 w 1908162"/>
              <a:gd name="connsiteY1" fmla="*/ 955255 h 1910510"/>
              <a:gd name="connsiteX2" fmla="*/ 954081 w 1908162"/>
              <a:gd name="connsiteY2" fmla="*/ 1910510 h 1910510"/>
              <a:gd name="connsiteX3" fmla="*/ 0 w 1908162"/>
              <a:gd name="connsiteY3" fmla="*/ 955255 h 1910510"/>
              <a:gd name="connsiteX4" fmla="*/ 954081 w 1908162"/>
              <a:gd name="connsiteY4" fmla="*/ 0 h 191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8162" h="1910510">
                <a:moveTo>
                  <a:pt x="954081" y="0"/>
                </a:moveTo>
                <a:cubicBezTo>
                  <a:pt x="1481005" y="0"/>
                  <a:pt x="1908162" y="427682"/>
                  <a:pt x="1908162" y="955255"/>
                </a:cubicBezTo>
                <a:cubicBezTo>
                  <a:pt x="1908162" y="1482828"/>
                  <a:pt x="1481005" y="1910510"/>
                  <a:pt x="954081" y="1910510"/>
                </a:cubicBezTo>
                <a:cubicBezTo>
                  <a:pt x="427157" y="1910510"/>
                  <a:pt x="0" y="1482828"/>
                  <a:pt x="0" y="955255"/>
                </a:cubicBezTo>
                <a:cubicBezTo>
                  <a:pt x="0" y="427682"/>
                  <a:pt x="427157" y="0"/>
                  <a:pt x="95408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2144473" y="4356857"/>
            <a:ext cx="1908162" cy="1910510"/>
          </a:xfrm>
          <a:custGeom>
            <a:avLst/>
            <a:gdLst>
              <a:gd name="connsiteX0" fmla="*/ 954081 w 1908162"/>
              <a:gd name="connsiteY0" fmla="*/ 0 h 1910510"/>
              <a:gd name="connsiteX1" fmla="*/ 1908162 w 1908162"/>
              <a:gd name="connsiteY1" fmla="*/ 955255 h 1910510"/>
              <a:gd name="connsiteX2" fmla="*/ 954081 w 1908162"/>
              <a:gd name="connsiteY2" fmla="*/ 1910510 h 1910510"/>
              <a:gd name="connsiteX3" fmla="*/ 0 w 1908162"/>
              <a:gd name="connsiteY3" fmla="*/ 955255 h 1910510"/>
              <a:gd name="connsiteX4" fmla="*/ 954081 w 1908162"/>
              <a:gd name="connsiteY4" fmla="*/ 0 h 191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8162" h="1910510">
                <a:moveTo>
                  <a:pt x="954081" y="0"/>
                </a:moveTo>
                <a:cubicBezTo>
                  <a:pt x="1481005" y="0"/>
                  <a:pt x="1908162" y="427682"/>
                  <a:pt x="1908162" y="955255"/>
                </a:cubicBezTo>
                <a:cubicBezTo>
                  <a:pt x="1908162" y="1482828"/>
                  <a:pt x="1481005" y="1910510"/>
                  <a:pt x="954081" y="1910510"/>
                </a:cubicBezTo>
                <a:cubicBezTo>
                  <a:pt x="427157" y="1910510"/>
                  <a:pt x="0" y="1482828"/>
                  <a:pt x="0" y="955255"/>
                </a:cubicBezTo>
                <a:cubicBezTo>
                  <a:pt x="0" y="427682"/>
                  <a:pt x="427157" y="0"/>
                  <a:pt x="95408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5177229" y="4356857"/>
            <a:ext cx="1908162" cy="1910510"/>
          </a:xfrm>
          <a:custGeom>
            <a:avLst/>
            <a:gdLst>
              <a:gd name="connsiteX0" fmla="*/ 954081 w 1908162"/>
              <a:gd name="connsiteY0" fmla="*/ 0 h 1910510"/>
              <a:gd name="connsiteX1" fmla="*/ 1908162 w 1908162"/>
              <a:gd name="connsiteY1" fmla="*/ 955255 h 1910510"/>
              <a:gd name="connsiteX2" fmla="*/ 954081 w 1908162"/>
              <a:gd name="connsiteY2" fmla="*/ 1910510 h 1910510"/>
              <a:gd name="connsiteX3" fmla="*/ 0 w 1908162"/>
              <a:gd name="connsiteY3" fmla="*/ 955255 h 1910510"/>
              <a:gd name="connsiteX4" fmla="*/ 954081 w 1908162"/>
              <a:gd name="connsiteY4" fmla="*/ 0 h 191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8162" h="1910510">
                <a:moveTo>
                  <a:pt x="954081" y="0"/>
                </a:moveTo>
                <a:cubicBezTo>
                  <a:pt x="1481005" y="0"/>
                  <a:pt x="1908162" y="427682"/>
                  <a:pt x="1908162" y="955255"/>
                </a:cubicBezTo>
                <a:cubicBezTo>
                  <a:pt x="1908162" y="1482828"/>
                  <a:pt x="1481005" y="1910510"/>
                  <a:pt x="954081" y="1910510"/>
                </a:cubicBezTo>
                <a:cubicBezTo>
                  <a:pt x="427157" y="1910510"/>
                  <a:pt x="0" y="1482828"/>
                  <a:pt x="0" y="955255"/>
                </a:cubicBezTo>
                <a:cubicBezTo>
                  <a:pt x="0" y="427682"/>
                  <a:pt x="427157" y="0"/>
                  <a:pt x="95408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553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P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0"/>
            <a:ext cx="12191999" cy="68756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43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20372" y="0"/>
            <a:ext cx="3043421" cy="685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Rectangle 2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42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 Solution-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11366500" cy="685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Rectangle 2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88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4"/>
            <a:ext cx="11366499" cy="6857999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Rectangle 2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44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19516" y="4185980"/>
            <a:ext cx="11379767" cy="2668647"/>
          </a:xfrm>
          <a:custGeom>
            <a:avLst/>
            <a:gdLst>
              <a:gd name="connsiteX0" fmla="*/ 10188881 w 11379766"/>
              <a:gd name="connsiteY0" fmla="*/ 1125 h 2668647"/>
              <a:gd name="connsiteX1" fmla="*/ 11379766 w 11379766"/>
              <a:gd name="connsiteY1" fmla="*/ 281450 h 2668647"/>
              <a:gd name="connsiteX2" fmla="*/ 11379766 w 11379766"/>
              <a:gd name="connsiteY2" fmla="*/ 2668647 h 2668647"/>
              <a:gd name="connsiteX3" fmla="*/ 2931 w 11379766"/>
              <a:gd name="connsiteY3" fmla="*/ 2668647 h 2668647"/>
              <a:gd name="connsiteX4" fmla="*/ 0 w 11379766"/>
              <a:gd name="connsiteY4" fmla="*/ 658209 h 2668647"/>
              <a:gd name="connsiteX5" fmla="*/ 3505074 w 11379766"/>
              <a:gd name="connsiteY5" fmla="*/ 427088 h 2668647"/>
              <a:gd name="connsiteX6" fmla="*/ 8290847 w 11379766"/>
              <a:gd name="connsiteY6" fmla="*/ 585390 h 2668647"/>
              <a:gd name="connsiteX7" fmla="*/ 10188881 w 11379766"/>
              <a:gd name="connsiteY7" fmla="*/ 1125 h 2668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79766" h="2668647">
                <a:moveTo>
                  <a:pt x="10188881" y="1125"/>
                </a:moveTo>
                <a:cubicBezTo>
                  <a:pt x="10574612" y="12089"/>
                  <a:pt x="10968740" y="103360"/>
                  <a:pt x="11379766" y="281450"/>
                </a:cubicBezTo>
                <a:cubicBezTo>
                  <a:pt x="11379766" y="2668647"/>
                  <a:pt x="11379766" y="2668647"/>
                  <a:pt x="11379766" y="2668647"/>
                </a:cubicBezTo>
                <a:cubicBezTo>
                  <a:pt x="2931" y="2668647"/>
                  <a:pt x="2931" y="2668647"/>
                  <a:pt x="2931" y="2668647"/>
                </a:cubicBezTo>
                <a:lnTo>
                  <a:pt x="0" y="658209"/>
                </a:lnTo>
                <a:cubicBezTo>
                  <a:pt x="0" y="658209"/>
                  <a:pt x="1324660" y="-266276"/>
                  <a:pt x="3505074" y="427088"/>
                </a:cubicBezTo>
                <a:cubicBezTo>
                  <a:pt x="5685487" y="1120452"/>
                  <a:pt x="7276837" y="1221765"/>
                  <a:pt x="8290847" y="585390"/>
                </a:cubicBezTo>
                <a:cubicBezTo>
                  <a:pt x="8926435" y="187656"/>
                  <a:pt x="9545995" y="-17148"/>
                  <a:pt x="10188881" y="112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3" name="Rectangle 2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28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9080502" y="0"/>
            <a:ext cx="3111500" cy="685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07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448325" y="12058"/>
            <a:ext cx="6918177" cy="6845947"/>
          </a:xfrm>
          <a:custGeom>
            <a:avLst/>
            <a:gdLst>
              <a:gd name="connsiteX0" fmla="*/ 3598046 w 6918177"/>
              <a:gd name="connsiteY0" fmla="*/ 0 h 6845947"/>
              <a:gd name="connsiteX1" fmla="*/ 6918177 w 6918177"/>
              <a:gd name="connsiteY1" fmla="*/ 0 h 6845947"/>
              <a:gd name="connsiteX2" fmla="*/ 6918177 w 6918177"/>
              <a:gd name="connsiteY2" fmla="*/ 5227445 h 6845947"/>
              <a:gd name="connsiteX3" fmla="*/ 5218559 w 6918177"/>
              <a:gd name="connsiteY3" fmla="*/ 6845947 h 6845947"/>
              <a:gd name="connsiteX4" fmla="*/ 3188962 w 6918177"/>
              <a:gd name="connsiteY4" fmla="*/ 6845947 h 6845947"/>
              <a:gd name="connsiteX5" fmla="*/ 22520 w 6918177"/>
              <a:gd name="connsiteY5" fmla="*/ 3530047 h 6845947"/>
              <a:gd name="connsiteX6" fmla="*/ 36080 w 6918177"/>
              <a:gd name="connsiteY6" fmla="*/ 3399305 h 6845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18177" h="6845947">
                <a:moveTo>
                  <a:pt x="3598046" y="0"/>
                </a:moveTo>
                <a:cubicBezTo>
                  <a:pt x="6918177" y="0"/>
                  <a:pt x="6918177" y="0"/>
                  <a:pt x="6918177" y="0"/>
                </a:cubicBezTo>
                <a:cubicBezTo>
                  <a:pt x="6918177" y="5227445"/>
                  <a:pt x="6918177" y="5227445"/>
                  <a:pt x="6918177" y="5227445"/>
                </a:cubicBezTo>
                <a:cubicBezTo>
                  <a:pt x="5218559" y="6845947"/>
                  <a:pt x="5218559" y="6845947"/>
                  <a:pt x="5218559" y="6845947"/>
                </a:cubicBezTo>
                <a:cubicBezTo>
                  <a:pt x="3188962" y="6845947"/>
                  <a:pt x="3188962" y="6845947"/>
                  <a:pt x="3188962" y="6845947"/>
                </a:cubicBezTo>
                <a:cubicBezTo>
                  <a:pt x="22520" y="3530047"/>
                  <a:pt x="22520" y="3530047"/>
                  <a:pt x="22520" y="3530047"/>
                </a:cubicBezTo>
                <a:cubicBezTo>
                  <a:pt x="22520" y="3530047"/>
                  <a:pt x="-36244" y="3464676"/>
                  <a:pt x="36080" y="3399305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13025" y="0"/>
            <a:ext cx="4242835" cy="2510782"/>
          </a:xfrm>
          <a:custGeom>
            <a:avLst/>
            <a:gdLst>
              <a:gd name="connsiteX0" fmla="*/ 0 w 4242834"/>
              <a:gd name="connsiteY0" fmla="*/ 0 h 2510782"/>
              <a:gd name="connsiteX1" fmla="*/ 3510083 w 4242834"/>
              <a:gd name="connsiteY1" fmla="*/ 0 h 2510782"/>
              <a:gd name="connsiteX2" fmla="*/ 4142938 w 4242834"/>
              <a:gd name="connsiteY2" fmla="*/ 665120 h 2510782"/>
              <a:gd name="connsiteX3" fmla="*/ 4084173 w 4242834"/>
              <a:gd name="connsiteY3" fmla="*/ 1215253 h 2510782"/>
              <a:gd name="connsiteX4" fmla="*/ 2872708 w 4242834"/>
              <a:gd name="connsiteY4" fmla="*/ 2360612 h 2510782"/>
              <a:gd name="connsiteX5" fmla="*/ 2554021 w 4242834"/>
              <a:gd name="connsiteY5" fmla="*/ 2509419 h 2510782"/>
              <a:gd name="connsiteX6" fmla="*/ 2228552 w 4242834"/>
              <a:gd name="connsiteY6" fmla="*/ 2301992 h 2510782"/>
              <a:gd name="connsiteX7" fmla="*/ 0 w 4242834"/>
              <a:gd name="connsiteY7" fmla="*/ 0 h 25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42834" h="2510782">
                <a:moveTo>
                  <a:pt x="0" y="0"/>
                </a:moveTo>
                <a:lnTo>
                  <a:pt x="3510083" y="0"/>
                </a:lnTo>
                <a:cubicBezTo>
                  <a:pt x="4142938" y="665120"/>
                  <a:pt x="4142938" y="665120"/>
                  <a:pt x="4142938" y="665120"/>
                </a:cubicBezTo>
                <a:cubicBezTo>
                  <a:pt x="4142938" y="665120"/>
                  <a:pt x="4402860" y="924404"/>
                  <a:pt x="4084173" y="1215253"/>
                </a:cubicBezTo>
                <a:cubicBezTo>
                  <a:pt x="3772266" y="1508357"/>
                  <a:pt x="2872708" y="2360612"/>
                  <a:pt x="2872708" y="2360612"/>
                </a:cubicBezTo>
                <a:cubicBezTo>
                  <a:pt x="2872708" y="2360612"/>
                  <a:pt x="2730316" y="2527456"/>
                  <a:pt x="2554021" y="2509419"/>
                </a:cubicBezTo>
                <a:cubicBezTo>
                  <a:pt x="2379986" y="2491382"/>
                  <a:pt x="2307659" y="2387668"/>
                  <a:pt x="2228552" y="2301992"/>
                </a:cubicBezTo>
                <a:cubicBezTo>
                  <a:pt x="2149446" y="2216315"/>
                  <a:pt x="0" y="0"/>
                  <a:pt x="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52607" y="3917238"/>
            <a:ext cx="5967303" cy="2940762"/>
          </a:xfrm>
          <a:custGeom>
            <a:avLst/>
            <a:gdLst>
              <a:gd name="connsiteX0" fmla="*/ 3115537 w 5967303"/>
              <a:gd name="connsiteY0" fmla="*/ 34 h 2940762"/>
              <a:gd name="connsiteX1" fmla="*/ 3200644 w 5967303"/>
              <a:gd name="connsiteY1" fmla="*/ 43394 h 2940762"/>
              <a:gd name="connsiteX2" fmla="*/ 5967303 w 5967303"/>
              <a:gd name="connsiteY2" fmla="*/ 2940762 h 2940762"/>
              <a:gd name="connsiteX3" fmla="*/ 0 w 5967303"/>
              <a:gd name="connsiteY3" fmla="*/ 2940762 h 2940762"/>
              <a:gd name="connsiteX4" fmla="*/ 2956528 w 5967303"/>
              <a:gd name="connsiteY4" fmla="*/ 106527 h 2940762"/>
              <a:gd name="connsiteX5" fmla="*/ 3044681 w 5967303"/>
              <a:gd name="connsiteY5" fmla="*/ 25356 h 2940762"/>
              <a:gd name="connsiteX6" fmla="*/ 3115537 w 5967303"/>
              <a:gd name="connsiteY6" fmla="*/ 34 h 2940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7303" h="2940762">
                <a:moveTo>
                  <a:pt x="3115537" y="34"/>
                </a:moveTo>
                <a:cubicBezTo>
                  <a:pt x="3140569" y="695"/>
                  <a:pt x="3170130" y="11264"/>
                  <a:pt x="3200644" y="43394"/>
                </a:cubicBezTo>
                <a:cubicBezTo>
                  <a:pt x="3282017" y="131330"/>
                  <a:pt x="5967303" y="2940762"/>
                  <a:pt x="5967303" y="2940762"/>
                </a:cubicBezTo>
                <a:lnTo>
                  <a:pt x="0" y="2940762"/>
                </a:lnTo>
                <a:cubicBezTo>
                  <a:pt x="2956528" y="106527"/>
                  <a:pt x="2956528" y="106527"/>
                  <a:pt x="2956528" y="106527"/>
                </a:cubicBezTo>
                <a:cubicBezTo>
                  <a:pt x="3044681" y="25356"/>
                  <a:pt x="3044681" y="25356"/>
                  <a:pt x="3044681" y="25356"/>
                </a:cubicBezTo>
                <a:cubicBezTo>
                  <a:pt x="3044681" y="25356"/>
                  <a:pt x="3073818" y="-1067"/>
                  <a:pt x="3115537" y="3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07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366500" cy="6858000"/>
          </a:xfrm>
          <a:prstGeom prst="rect">
            <a:avLst/>
          </a:prstGeom>
        </p:spPr>
        <p:txBody>
          <a:bodyPr/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5470773" y="1424717"/>
            <a:ext cx="1250454" cy="1250454"/>
          </a:xfrm>
          <a:custGeom>
            <a:avLst/>
            <a:gdLst>
              <a:gd name="connsiteX0" fmla="*/ 625227 w 1250454"/>
              <a:gd name="connsiteY0" fmla="*/ 0 h 1250454"/>
              <a:gd name="connsiteX1" fmla="*/ 1250454 w 1250454"/>
              <a:gd name="connsiteY1" fmla="*/ 625227 h 1250454"/>
              <a:gd name="connsiteX2" fmla="*/ 625227 w 1250454"/>
              <a:gd name="connsiteY2" fmla="*/ 1250454 h 1250454"/>
              <a:gd name="connsiteX3" fmla="*/ 0 w 1250454"/>
              <a:gd name="connsiteY3" fmla="*/ 625227 h 1250454"/>
              <a:gd name="connsiteX4" fmla="*/ 625227 w 1250454"/>
              <a:gd name="connsiteY4" fmla="*/ 0 h 1250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0454" h="1250454">
                <a:moveTo>
                  <a:pt x="625227" y="0"/>
                </a:moveTo>
                <a:cubicBezTo>
                  <a:pt x="970530" y="0"/>
                  <a:pt x="1250454" y="279924"/>
                  <a:pt x="1250454" y="625227"/>
                </a:cubicBezTo>
                <a:cubicBezTo>
                  <a:pt x="1250454" y="970530"/>
                  <a:pt x="970530" y="1250454"/>
                  <a:pt x="625227" y="1250454"/>
                </a:cubicBezTo>
                <a:cubicBezTo>
                  <a:pt x="279924" y="1250454"/>
                  <a:pt x="0" y="970530"/>
                  <a:pt x="0" y="625227"/>
                </a:cubicBezTo>
                <a:cubicBezTo>
                  <a:pt x="0" y="279924"/>
                  <a:pt x="279924" y="0"/>
                  <a:pt x="62522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/>
            </a:lvl1pPr>
          </a:lstStyle>
          <a:p>
            <a:endParaRPr lang="en-GB"/>
          </a:p>
        </p:txBody>
      </p:sp>
      <p:sp>
        <p:nvSpPr>
          <p:cNvPr id="4" name="Rectangle 3"/>
          <p:cNvSpPr/>
          <p:nvPr userDrawn="1"/>
        </p:nvSpPr>
        <p:spPr>
          <a:xfrm>
            <a:off x="11366501" y="6040877"/>
            <a:ext cx="825500" cy="817123"/>
          </a:xfrm>
          <a:prstGeom prst="rect">
            <a:avLst/>
          </a:prstGeom>
          <a:solidFill>
            <a:schemeClr val="tx1">
              <a:lumMod val="90000"/>
              <a:lumOff val="10000"/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11465268" y="6303830"/>
            <a:ext cx="647014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fld id="{C1F954F4-1479-4CA3-8C8D-E1AB84E44F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55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802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3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2" r:id="rId8"/>
    <p:sldLayoutId id="2147484185" r:id="rId9"/>
    <p:sldLayoutId id="2147484186" r:id="rId10"/>
    <p:sldLayoutId id="2147484187" r:id="rId11"/>
    <p:sldLayoutId id="2147484188" r:id="rId12"/>
    <p:sldLayoutId id="2147484189" r:id="rId13"/>
    <p:sldLayoutId id="2147484190" r:id="rId14"/>
    <p:sldLayoutId id="2147484196" r:id="rId15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Rectangle 476"/>
          <p:cNvSpPr/>
          <p:nvPr/>
        </p:nvSpPr>
        <p:spPr>
          <a:xfrm>
            <a:off x="0" y="0"/>
            <a:ext cx="1221713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6" name="Rectangle 495"/>
          <p:cNvSpPr/>
          <p:nvPr/>
        </p:nvSpPr>
        <p:spPr>
          <a:xfrm>
            <a:off x="-1937" y="0"/>
            <a:ext cx="12217139" cy="6856914"/>
          </a:xfrm>
          <a:prstGeom prst="rect">
            <a:avLst/>
          </a:prstGeom>
          <a:gradFill flip="none" rotWithShape="1">
            <a:gsLst>
              <a:gs pos="0">
                <a:srgbClr val="275079">
                  <a:shade val="30000"/>
                  <a:satMod val="115000"/>
                </a:srgbClr>
              </a:gs>
              <a:gs pos="50000">
                <a:srgbClr val="275079">
                  <a:shade val="67500"/>
                  <a:satMod val="115000"/>
                </a:srgbClr>
              </a:gs>
              <a:gs pos="100000">
                <a:srgbClr val="275079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/>
          <p:cNvSpPr txBox="1"/>
          <p:nvPr/>
        </p:nvSpPr>
        <p:spPr>
          <a:xfrm>
            <a:off x="773084" y="1891253"/>
            <a:ext cx="1097742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ru-RU" sz="4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</a:t>
            </a:r>
            <a:br>
              <a:rPr lang="en-US" sz="4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4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по внедрению</a:t>
            </a:r>
            <a:br>
              <a:rPr lang="en-US" sz="4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4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endParaRPr lang="en-GB" sz="4000" b="1" dirty="0">
              <a:solidFill>
                <a:schemeClr val="bg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58" name="Freeform 426"/>
          <p:cNvSpPr>
            <a:spLocks noEditPoints="1"/>
          </p:cNvSpPr>
          <p:nvPr/>
        </p:nvSpPr>
        <p:spPr bwMode="auto">
          <a:xfrm>
            <a:off x="463799" y="468041"/>
            <a:ext cx="217759" cy="981330"/>
          </a:xfrm>
          <a:custGeom>
            <a:avLst/>
            <a:gdLst>
              <a:gd name="T0" fmla="*/ 9 w 82"/>
              <a:gd name="T1" fmla="*/ 212 h 371"/>
              <a:gd name="T2" fmla="*/ 0 w 82"/>
              <a:gd name="T3" fmla="*/ 220 h 371"/>
              <a:gd name="T4" fmla="*/ 9 w 82"/>
              <a:gd name="T5" fmla="*/ 228 h 371"/>
              <a:gd name="T6" fmla="*/ 17 w 82"/>
              <a:gd name="T7" fmla="*/ 220 h 371"/>
              <a:gd name="T8" fmla="*/ 9 w 82"/>
              <a:gd name="T9" fmla="*/ 212 h 371"/>
              <a:gd name="T10" fmla="*/ 9 w 82"/>
              <a:gd name="T11" fmla="*/ 283 h 371"/>
              <a:gd name="T12" fmla="*/ 0 w 82"/>
              <a:gd name="T13" fmla="*/ 291 h 371"/>
              <a:gd name="T14" fmla="*/ 9 w 82"/>
              <a:gd name="T15" fmla="*/ 300 h 371"/>
              <a:gd name="T16" fmla="*/ 17 w 82"/>
              <a:gd name="T17" fmla="*/ 291 h 371"/>
              <a:gd name="T18" fmla="*/ 9 w 82"/>
              <a:gd name="T19" fmla="*/ 283 h 371"/>
              <a:gd name="T20" fmla="*/ 9 w 82"/>
              <a:gd name="T21" fmla="*/ 70 h 371"/>
              <a:gd name="T22" fmla="*/ 0 w 82"/>
              <a:gd name="T23" fmla="*/ 78 h 371"/>
              <a:gd name="T24" fmla="*/ 9 w 82"/>
              <a:gd name="T25" fmla="*/ 86 h 371"/>
              <a:gd name="T26" fmla="*/ 17 w 82"/>
              <a:gd name="T27" fmla="*/ 78 h 371"/>
              <a:gd name="T28" fmla="*/ 9 w 82"/>
              <a:gd name="T29" fmla="*/ 70 h 371"/>
              <a:gd name="T30" fmla="*/ 9 w 82"/>
              <a:gd name="T31" fmla="*/ 142 h 371"/>
              <a:gd name="T32" fmla="*/ 0 w 82"/>
              <a:gd name="T33" fmla="*/ 150 h 371"/>
              <a:gd name="T34" fmla="*/ 9 w 82"/>
              <a:gd name="T35" fmla="*/ 158 h 371"/>
              <a:gd name="T36" fmla="*/ 17 w 82"/>
              <a:gd name="T37" fmla="*/ 150 h 371"/>
              <a:gd name="T38" fmla="*/ 9 w 82"/>
              <a:gd name="T39" fmla="*/ 142 h 371"/>
              <a:gd name="T40" fmla="*/ 9 w 82"/>
              <a:gd name="T41" fmla="*/ 355 h 371"/>
              <a:gd name="T42" fmla="*/ 0 w 82"/>
              <a:gd name="T43" fmla="*/ 363 h 371"/>
              <a:gd name="T44" fmla="*/ 9 w 82"/>
              <a:gd name="T45" fmla="*/ 371 h 371"/>
              <a:gd name="T46" fmla="*/ 17 w 82"/>
              <a:gd name="T47" fmla="*/ 363 h 371"/>
              <a:gd name="T48" fmla="*/ 9 w 82"/>
              <a:gd name="T49" fmla="*/ 355 h 371"/>
              <a:gd name="T50" fmla="*/ 74 w 82"/>
              <a:gd name="T51" fmla="*/ 16 h 371"/>
              <a:gd name="T52" fmla="*/ 82 w 82"/>
              <a:gd name="T53" fmla="*/ 8 h 371"/>
              <a:gd name="T54" fmla="*/ 74 w 82"/>
              <a:gd name="T55" fmla="*/ 0 h 371"/>
              <a:gd name="T56" fmla="*/ 66 w 82"/>
              <a:gd name="T57" fmla="*/ 8 h 371"/>
              <a:gd name="T58" fmla="*/ 74 w 82"/>
              <a:gd name="T59" fmla="*/ 16 h 371"/>
              <a:gd name="T60" fmla="*/ 74 w 82"/>
              <a:gd name="T61" fmla="*/ 70 h 371"/>
              <a:gd name="T62" fmla="*/ 66 w 82"/>
              <a:gd name="T63" fmla="*/ 78 h 371"/>
              <a:gd name="T64" fmla="*/ 74 w 82"/>
              <a:gd name="T65" fmla="*/ 86 h 371"/>
              <a:gd name="T66" fmla="*/ 82 w 82"/>
              <a:gd name="T67" fmla="*/ 78 h 371"/>
              <a:gd name="T68" fmla="*/ 74 w 82"/>
              <a:gd name="T69" fmla="*/ 70 h 371"/>
              <a:gd name="T70" fmla="*/ 74 w 82"/>
              <a:gd name="T71" fmla="*/ 142 h 371"/>
              <a:gd name="T72" fmla="*/ 66 w 82"/>
              <a:gd name="T73" fmla="*/ 150 h 371"/>
              <a:gd name="T74" fmla="*/ 74 w 82"/>
              <a:gd name="T75" fmla="*/ 158 h 371"/>
              <a:gd name="T76" fmla="*/ 82 w 82"/>
              <a:gd name="T77" fmla="*/ 150 h 371"/>
              <a:gd name="T78" fmla="*/ 74 w 82"/>
              <a:gd name="T79" fmla="*/ 142 h 371"/>
              <a:gd name="T80" fmla="*/ 9 w 82"/>
              <a:gd name="T81" fmla="*/ 0 h 371"/>
              <a:gd name="T82" fmla="*/ 0 w 82"/>
              <a:gd name="T83" fmla="*/ 8 h 371"/>
              <a:gd name="T84" fmla="*/ 9 w 82"/>
              <a:gd name="T85" fmla="*/ 16 h 371"/>
              <a:gd name="T86" fmla="*/ 17 w 82"/>
              <a:gd name="T87" fmla="*/ 8 h 371"/>
              <a:gd name="T88" fmla="*/ 9 w 82"/>
              <a:gd name="T89" fmla="*/ 0 h 371"/>
              <a:gd name="T90" fmla="*/ 74 w 82"/>
              <a:gd name="T91" fmla="*/ 212 h 371"/>
              <a:gd name="T92" fmla="*/ 66 w 82"/>
              <a:gd name="T93" fmla="*/ 220 h 371"/>
              <a:gd name="T94" fmla="*/ 74 w 82"/>
              <a:gd name="T95" fmla="*/ 228 h 371"/>
              <a:gd name="T96" fmla="*/ 82 w 82"/>
              <a:gd name="T97" fmla="*/ 220 h 371"/>
              <a:gd name="T98" fmla="*/ 74 w 82"/>
              <a:gd name="T99" fmla="*/ 212 h 371"/>
              <a:gd name="T100" fmla="*/ 74 w 82"/>
              <a:gd name="T101" fmla="*/ 355 h 371"/>
              <a:gd name="T102" fmla="*/ 66 w 82"/>
              <a:gd name="T103" fmla="*/ 363 h 371"/>
              <a:gd name="T104" fmla="*/ 74 w 82"/>
              <a:gd name="T105" fmla="*/ 371 h 371"/>
              <a:gd name="T106" fmla="*/ 82 w 82"/>
              <a:gd name="T107" fmla="*/ 363 h 371"/>
              <a:gd name="T108" fmla="*/ 74 w 82"/>
              <a:gd name="T109" fmla="*/ 355 h 371"/>
              <a:gd name="T110" fmla="*/ 74 w 82"/>
              <a:gd name="T111" fmla="*/ 283 h 371"/>
              <a:gd name="T112" fmla="*/ 66 w 82"/>
              <a:gd name="T113" fmla="*/ 291 h 371"/>
              <a:gd name="T114" fmla="*/ 74 w 82"/>
              <a:gd name="T115" fmla="*/ 300 h 371"/>
              <a:gd name="T116" fmla="*/ 82 w 82"/>
              <a:gd name="T117" fmla="*/ 291 h 371"/>
              <a:gd name="T118" fmla="*/ 74 w 82"/>
              <a:gd name="T119" fmla="*/ 283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2" h="371">
                <a:moveTo>
                  <a:pt x="9" y="212"/>
                </a:moveTo>
                <a:cubicBezTo>
                  <a:pt x="4" y="212"/>
                  <a:pt x="0" y="216"/>
                  <a:pt x="0" y="220"/>
                </a:cubicBezTo>
                <a:cubicBezTo>
                  <a:pt x="0" y="225"/>
                  <a:pt x="4" y="228"/>
                  <a:pt x="9" y="228"/>
                </a:cubicBezTo>
                <a:cubicBezTo>
                  <a:pt x="13" y="228"/>
                  <a:pt x="17" y="225"/>
                  <a:pt x="17" y="220"/>
                </a:cubicBezTo>
                <a:cubicBezTo>
                  <a:pt x="17" y="216"/>
                  <a:pt x="13" y="212"/>
                  <a:pt x="9" y="212"/>
                </a:cubicBezTo>
                <a:close/>
                <a:moveTo>
                  <a:pt x="9" y="283"/>
                </a:moveTo>
                <a:cubicBezTo>
                  <a:pt x="4" y="283"/>
                  <a:pt x="0" y="287"/>
                  <a:pt x="0" y="291"/>
                </a:cubicBezTo>
                <a:cubicBezTo>
                  <a:pt x="0" y="296"/>
                  <a:pt x="4" y="300"/>
                  <a:pt x="9" y="300"/>
                </a:cubicBezTo>
                <a:cubicBezTo>
                  <a:pt x="13" y="300"/>
                  <a:pt x="17" y="296"/>
                  <a:pt x="17" y="291"/>
                </a:cubicBezTo>
                <a:cubicBezTo>
                  <a:pt x="17" y="287"/>
                  <a:pt x="13" y="283"/>
                  <a:pt x="9" y="283"/>
                </a:cubicBezTo>
                <a:close/>
                <a:moveTo>
                  <a:pt x="9" y="70"/>
                </a:moveTo>
                <a:cubicBezTo>
                  <a:pt x="4" y="70"/>
                  <a:pt x="0" y="73"/>
                  <a:pt x="0" y="78"/>
                </a:cubicBezTo>
                <a:cubicBezTo>
                  <a:pt x="0" y="83"/>
                  <a:pt x="4" y="86"/>
                  <a:pt x="9" y="86"/>
                </a:cubicBezTo>
                <a:cubicBezTo>
                  <a:pt x="13" y="86"/>
                  <a:pt x="17" y="83"/>
                  <a:pt x="17" y="78"/>
                </a:cubicBezTo>
                <a:cubicBezTo>
                  <a:pt x="17" y="73"/>
                  <a:pt x="13" y="70"/>
                  <a:pt x="9" y="70"/>
                </a:cubicBezTo>
                <a:close/>
                <a:moveTo>
                  <a:pt x="9" y="142"/>
                </a:moveTo>
                <a:cubicBezTo>
                  <a:pt x="4" y="142"/>
                  <a:pt x="0" y="145"/>
                  <a:pt x="0" y="150"/>
                </a:cubicBezTo>
                <a:cubicBezTo>
                  <a:pt x="0" y="154"/>
                  <a:pt x="4" y="158"/>
                  <a:pt x="9" y="158"/>
                </a:cubicBezTo>
                <a:cubicBezTo>
                  <a:pt x="13" y="158"/>
                  <a:pt x="17" y="154"/>
                  <a:pt x="17" y="150"/>
                </a:cubicBezTo>
                <a:cubicBezTo>
                  <a:pt x="17" y="145"/>
                  <a:pt x="13" y="142"/>
                  <a:pt x="9" y="142"/>
                </a:cubicBezTo>
                <a:close/>
                <a:moveTo>
                  <a:pt x="9" y="355"/>
                </a:moveTo>
                <a:cubicBezTo>
                  <a:pt x="4" y="355"/>
                  <a:pt x="0" y="358"/>
                  <a:pt x="0" y="363"/>
                </a:cubicBezTo>
                <a:cubicBezTo>
                  <a:pt x="0" y="367"/>
                  <a:pt x="4" y="371"/>
                  <a:pt x="9" y="371"/>
                </a:cubicBezTo>
                <a:cubicBezTo>
                  <a:pt x="13" y="371"/>
                  <a:pt x="17" y="367"/>
                  <a:pt x="17" y="363"/>
                </a:cubicBezTo>
                <a:cubicBezTo>
                  <a:pt x="17" y="358"/>
                  <a:pt x="13" y="355"/>
                  <a:pt x="9" y="355"/>
                </a:cubicBezTo>
                <a:close/>
                <a:moveTo>
                  <a:pt x="74" y="16"/>
                </a:moveTo>
                <a:cubicBezTo>
                  <a:pt x="79" y="16"/>
                  <a:pt x="82" y="13"/>
                  <a:pt x="82" y="8"/>
                </a:cubicBezTo>
                <a:cubicBezTo>
                  <a:pt x="82" y="4"/>
                  <a:pt x="79" y="0"/>
                  <a:pt x="74" y="0"/>
                </a:cubicBezTo>
                <a:cubicBezTo>
                  <a:pt x="70" y="0"/>
                  <a:pt x="66" y="4"/>
                  <a:pt x="66" y="8"/>
                </a:cubicBezTo>
                <a:cubicBezTo>
                  <a:pt x="66" y="13"/>
                  <a:pt x="70" y="16"/>
                  <a:pt x="74" y="16"/>
                </a:cubicBezTo>
                <a:close/>
                <a:moveTo>
                  <a:pt x="74" y="70"/>
                </a:moveTo>
                <a:cubicBezTo>
                  <a:pt x="70" y="70"/>
                  <a:pt x="66" y="73"/>
                  <a:pt x="66" y="78"/>
                </a:cubicBezTo>
                <a:cubicBezTo>
                  <a:pt x="66" y="83"/>
                  <a:pt x="70" y="86"/>
                  <a:pt x="74" y="86"/>
                </a:cubicBezTo>
                <a:cubicBezTo>
                  <a:pt x="79" y="86"/>
                  <a:pt x="82" y="83"/>
                  <a:pt x="82" y="78"/>
                </a:cubicBezTo>
                <a:cubicBezTo>
                  <a:pt x="82" y="73"/>
                  <a:pt x="79" y="70"/>
                  <a:pt x="74" y="70"/>
                </a:cubicBezTo>
                <a:close/>
                <a:moveTo>
                  <a:pt x="74" y="142"/>
                </a:moveTo>
                <a:cubicBezTo>
                  <a:pt x="70" y="142"/>
                  <a:pt x="66" y="145"/>
                  <a:pt x="66" y="150"/>
                </a:cubicBezTo>
                <a:cubicBezTo>
                  <a:pt x="66" y="154"/>
                  <a:pt x="70" y="158"/>
                  <a:pt x="74" y="158"/>
                </a:cubicBezTo>
                <a:cubicBezTo>
                  <a:pt x="79" y="158"/>
                  <a:pt x="82" y="154"/>
                  <a:pt x="82" y="150"/>
                </a:cubicBezTo>
                <a:cubicBezTo>
                  <a:pt x="82" y="145"/>
                  <a:pt x="79" y="142"/>
                  <a:pt x="74" y="142"/>
                </a:cubicBezTo>
                <a:close/>
                <a:moveTo>
                  <a:pt x="9" y="0"/>
                </a:moveTo>
                <a:cubicBezTo>
                  <a:pt x="4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7" y="13"/>
                  <a:pt x="17" y="8"/>
                </a:cubicBezTo>
                <a:cubicBezTo>
                  <a:pt x="17" y="4"/>
                  <a:pt x="13" y="0"/>
                  <a:pt x="9" y="0"/>
                </a:cubicBezTo>
                <a:close/>
                <a:moveTo>
                  <a:pt x="74" y="212"/>
                </a:moveTo>
                <a:cubicBezTo>
                  <a:pt x="70" y="212"/>
                  <a:pt x="66" y="216"/>
                  <a:pt x="66" y="220"/>
                </a:cubicBezTo>
                <a:cubicBezTo>
                  <a:pt x="66" y="225"/>
                  <a:pt x="70" y="228"/>
                  <a:pt x="74" y="228"/>
                </a:cubicBezTo>
                <a:cubicBezTo>
                  <a:pt x="79" y="228"/>
                  <a:pt x="82" y="225"/>
                  <a:pt x="82" y="220"/>
                </a:cubicBezTo>
                <a:cubicBezTo>
                  <a:pt x="82" y="216"/>
                  <a:pt x="79" y="212"/>
                  <a:pt x="74" y="212"/>
                </a:cubicBezTo>
                <a:close/>
                <a:moveTo>
                  <a:pt x="74" y="355"/>
                </a:moveTo>
                <a:cubicBezTo>
                  <a:pt x="70" y="355"/>
                  <a:pt x="66" y="358"/>
                  <a:pt x="66" y="363"/>
                </a:cubicBezTo>
                <a:cubicBezTo>
                  <a:pt x="66" y="367"/>
                  <a:pt x="70" y="371"/>
                  <a:pt x="74" y="371"/>
                </a:cubicBezTo>
                <a:cubicBezTo>
                  <a:pt x="79" y="371"/>
                  <a:pt x="82" y="367"/>
                  <a:pt x="82" y="363"/>
                </a:cubicBezTo>
                <a:cubicBezTo>
                  <a:pt x="82" y="358"/>
                  <a:pt x="79" y="355"/>
                  <a:pt x="74" y="355"/>
                </a:cubicBezTo>
                <a:close/>
                <a:moveTo>
                  <a:pt x="74" y="283"/>
                </a:moveTo>
                <a:cubicBezTo>
                  <a:pt x="70" y="283"/>
                  <a:pt x="66" y="287"/>
                  <a:pt x="66" y="291"/>
                </a:cubicBezTo>
                <a:cubicBezTo>
                  <a:pt x="66" y="296"/>
                  <a:pt x="70" y="300"/>
                  <a:pt x="74" y="300"/>
                </a:cubicBezTo>
                <a:cubicBezTo>
                  <a:pt x="79" y="300"/>
                  <a:pt x="82" y="296"/>
                  <a:pt x="82" y="291"/>
                </a:cubicBezTo>
                <a:cubicBezTo>
                  <a:pt x="82" y="287"/>
                  <a:pt x="79" y="283"/>
                  <a:pt x="74" y="2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9" name="Freeform 427"/>
          <p:cNvSpPr>
            <a:spLocks noEditPoints="1"/>
          </p:cNvSpPr>
          <p:nvPr/>
        </p:nvSpPr>
        <p:spPr bwMode="auto">
          <a:xfrm>
            <a:off x="11532752" y="5408629"/>
            <a:ext cx="217759" cy="984158"/>
          </a:xfrm>
          <a:custGeom>
            <a:avLst/>
            <a:gdLst>
              <a:gd name="T0" fmla="*/ 8 w 82"/>
              <a:gd name="T1" fmla="*/ 0 h 372"/>
              <a:gd name="T2" fmla="*/ 0 w 82"/>
              <a:gd name="T3" fmla="*/ 8 h 372"/>
              <a:gd name="T4" fmla="*/ 8 w 82"/>
              <a:gd name="T5" fmla="*/ 17 h 372"/>
              <a:gd name="T6" fmla="*/ 17 w 82"/>
              <a:gd name="T7" fmla="*/ 8 h 372"/>
              <a:gd name="T8" fmla="*/ 8 w 82"/>
              <a:gd name="T9" fmla="*/ 0 h 372"/>
              <a:gd name="T10" fmla="*/ 74 w 82"/>
              <a:gd name="T11" fmla="*/ 17 h 372"/>
              <a:gd name="T12" fmla="*/ 82 w 82"/>
              <a:gd name="T13" fmla="*/ 8 h 372"/>
              <a:gd name="T14" fmla="*/ 74 w 82"/>
              <a:gd name="T15" fmla="*/ 0 h 372"/>
              <a:gd name="T16" fmla="*/ 65 w 82"/>
              <a:gd name="T17" fmla="*/ 8 h 372"/>
              <a:gd name="T18" fmla="*/ 74 w 82"/>
              <a:gd name="T19" fmla="*/ 17 h 372"/>
              <a:gd name="T20" fmla="*/ 8 w 82"/>
              <a:gd name="T21" fmla="*/ 70 h 372"/>
              <a:gd name="T22" fmla="*/ 0 w 82"/>
              <a:gd name="T23" fmla="*/ 78 h 372"/>
              <a:gd name="T24" fmla="*/ 8 w 82"/>
              <a:gd name="T25" fmla="*/ 87 h 372"/>
              <a:gd name="T26" fmla="*/ 17 w 82"/>
              <a:gd name="T27" fmla="*/ 78 h 372"/>
              <a:gd name="T28" fmla="*/ 8 w 82"/>
              <a:gd name="T29" fmla="*/ 70 h 372"/>
              <a:gd name="T30" fmla="*/ 74 w 82"/>
              <a:gd name="T31" fmla="*/ 70 h 372"/>
              <a:gd name="T32" fmla="*/ 65 w 82"/>
              <a:gd name="T33" fmla="*/ 78 h 372"/>
              <a:gd name="T34" fmla="*/ 74 w 82"/>
              <a:gd name="T35" fmla="*/ 87 h 372"/>
              <a:gd name="T36" fmla="*/ 82 w 82"/>
              <a:gd name="T37" fmla="*/ 78 h 372"/>
              <a:gd name="T38" fmla="*/ 74 w 82"/>
              <a:gd name="T39" fmla="*/ 70 h 372"/>
              <a:gd name="T40" fmla="*/ 8 w 82"/>
              <a:gd name="T41" fmla="*/ 142 h 372"/>
              <a:gd name="T42" fmla="*/ 0 w 82"/>
              <a:gd name="T43" fmla="*/ 150 h 372"/>
              <a:gd name="T44" fmla="*/ 8 w 82"/>
              <a:gd name="T45" fmla="*/ 159 h 372"/>
              <a:gd name="T46" fmla="*/ 17 w 82"/>
              <a:gd name="T47" fmla="*/ 150 h 372"/>
              <a:gd name="T48" fmla="*/ 8 w 82"/>
              <a:gd name="T49" fmla="*/ 142 h 372"/>
              <a:gd name="T50" fmla="*/ 74 w 82"/>
              <a:gd name="T51" fmla="*/ 142 h 372"/>
              <a:gd name="T52" fmla="*/ 65 w 82"/>
              <a:gd name="T53" fmla="*/ 150 h 372"/>
              <a:gd name="T54" fmla="*/ 74 w 82"/>
              <a:gd name="T55" fmla="*/ 159 h 372"/>
              <a:gd name="T56" fmla="*/ 82 w 82"/>
              <a:gd name="T57" fmla="*/ 150 h 372"/>
              <a:gd name="T58" fmla="*/ 74 w 82"/>
              <a:gd name="T59" fmla="*/ 142 h 372"/>
              <a:gd name="T60" fmla="*/ 8 w 82"/>
              <a:gd name="T61" fmla="*/ 212 h 372"/>
              <a:gd name="T62" fmla="*/ 0 w 82"/>
              <a:gd name="T63" fmla="*/ 221 h 372"/>
              <a:gd name="T64" fmla="*/ 8 w 82"/>
              <a:gd name="T65" fmla="*/ 229 h 372"/>
              <a:gd name="T66" fmla="*/ 17 w 82"/>
              <a:gd name="T67" fmla="*/ 221 h 372"/>
              <a:gd name="T68" fmla="*/ 8 w 82"/>
              <a:gd name="T69" fmla="*/ 212 h 372"/>
              <a:gd name="T70" fmla="*/ 74 w 82"/>
              <a:gd name="T71" fmla="*/ 212 h 372"/>
              <a:gd name="T72" fmla="*/ 65 w 82"/>
              <a:gd name="T73" fmla="*/ 221 h 372"/>
              <a:gd name="T74" fmla="*/ 74 w 82"/>
              <a:gd name="T75" fmla="*/ 229 h 372"/>
              <a:gd name="T76" fmla="*/ 82 w 82"/>
              <a:gd name="T77" fmla="*/ 221 h 372"/>
              <a:gd name="T78" fmla="*/ 74 w 82"/>
              <a:gd name="T79" fmla="*/ 212 h 372"/>
              <a:gd name="T80" fmla="*/ 8 w 82"/>
              <a:gd name="T81" fmla="*/ 284 h 372"/>
              <a:gd name="T82" fmla="*/ 0 w 82"/>
              <a:gd name="T83" fmla="*/ 292 h 372"/>
              <a:gd name="T84" fmla="*/ 8 w 82"/>
              <a:gd name="T85" fmla="*/ 300 h 372"/>
              <a:gd name="T86" fmla="*/ 17 w 82"/>
              <a:gd name="T87" fmla="*/ 292 h 372"/>
              <a:gd name="T88" fmla="*/ 8 w 82"/>
              <a:gd name="T89" fmla="*/ 284 h 372"/>
              <a:gd name="T90" fmla="*/ 74 w 82"/>
              <a:gd name="T91" fmla="*/ 284 h 372"/>
              <a:gd name="T92" fmla="*/ 65 w 82"/>
              <a:gd name="T93" fmla="*/ 292 h 372"/>
              <a:gd name="T94" fmla="*/ 74 w 82"/>
              <a:gd name="T95" fmla="*/ 300 h 372"/>
              <a:gd name="T96" fmla="*/ 82 w 82"/>
              <a:gd name="T97" fmla="*/ 292 h 372"/>
              <a:gd name="T98" fmla="*/ 74 w 82"/>
              <a:gd name="T99" fmla="*/ 284 h 372"/>
              <a:gd name="T100" fmla="*/ 8 w 82"/>
              <a:gd name="T101" fmla="*/ 355 h 372"/>
              <a:gd name="T102" fmla="*/ 0 w 82"/>
              <a:gd name="T103" fmla="*/ 363 h 372"/>
              <a:gd name="T104" fmla="*/ 8 w 82"/>
              <a:gd name="T105" fmla="*/ 372 h 372"/>
              <a:gd name="T106" fmla="*/ 17 w 82"/>
              <a:gd name="T107" fmla="*/ 363 h 372"/>
              <a:gd name="T108" fmla="*/ 8 w 82"/>
              <a:gd name="T109" fmla="*/ 355 h 372"/>
              <a:gd name="T110" fmla="*/ 74 w 82"/>
              <a:gd name="T111" fmla="*/ 355 h 372"/>
              <a:gd name="T112" fmla="*/ 65 w 82"/>
              <a:gd name="T113" fmla="*/ 363 h 372"/>
              <a:gd name="T114" fmla="*/ 74 w 82"/>
              <a:gd name="T115" fmla="*/ 372 h 372"/>
              <a:gd name="T116" fmla="*/ 82 w 82"/>
              <a:gd name="T117" fmla="*/ 363 h 372"/>
              <a:gd name="T118" fmla="*/ 74 w 82"/>
              <a:gd name="T119" fmla="*/ 35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2" h="372">
                <a:moveTo>
                  <a:pt x="8" y="0"/>
                </a:moveTo>
                <a:cubicBezTo>
                  <a:pt x="4" y="0"/>
                  <a:pt x="0" y="4"/>
                  <a:pt x="0" y="8"/>
                </a:cubicBezTo>
                <a:cubicBezTo>
                  <a:pt x="0" y="13"/>
                  <a:pt x="4" y="17"/>
                  <a:pt x="8" y="17"/>
                </a:cubicBezTo>
                <a:cubicBezTo>
                  <a:pt x="13" y="17"/>
                  <a:pt x="17" y="13"/>
                  <a:pt x="17" y="8"/>
                </a:cubicBezTo>
                <a:cubicBezTo>
                  <a:pt x="17" y="4"/>
                  <a:pt x="13" y="0"/>
                  <a:pt x="8" y="0"/>
                </a:cubicBezTo>
                <a:close/>
                <a:moveTo>
                  <a:pt x="74" y="17"/>
                </a:moveTo>
                <a:cubicBezTo>
                  <a:pt x="78" y="17"/>
                  <a:pt x="82" y="13"/>
                  <a:pt x="82" y="8"/>
                </a:cubicBezTo>
                <a:cubicBezTo>
                  <a:pt x="82" y="4"/>
                  <a:pt x="78" y="0"/>
                  <a:pt x="74" y="0"/>
                </a:cubicBezTo>
                <a:cubicBezTo>
                  <a:pt x="69" y="0"/>
                  <a:pt x="65" y="4"/>
                  <a:pt x="65" y="8"/>
                </a:cubicBezTo>
                <a:cubicBezTo>
                  <a:pt x="65" y="13"/>
                  <a:pt x="69" y="17"/>
                  <a:pt x="74" y="17"/>
                </a:cubicBezTo>
                <a:close/>
                <a:moveTo>
                  <a:pt x="8" y="70"/>
                </a:moveTo>
                <a:cubicBezTo>
                  <a:pt x="4" y="70"/>
                  <a:pt x="0" y="74"/>
                  <a:pt x="0" y="78"/>
                </a:cubicBezTo>
                <a:cubicBezTo>
                  <a:pt x="0" y="83"/>
                  <a:pt x="4" y="87"/>
                  <a:pt x="8" y="87"/>
                </a:cubicBezTo>
                <a:cubicBezTo>
                  <a:pt x="13" y="87"/>
                  <a:pt x="17" y="83"/>
                  <a:pt x="17" y="78"/>
                </a:cubicBezTo>
                <a:cubicBezTo>
                  <a:pt x="17" y="74"/>
                  <a:pt x="13" y="70"/>
                  <a:pt x="8" y="70"/>
                </a:cubicBezTo>
                <a:close/>
                <a:moveTo>
                  <a:pt x="74" y="70"/>
                </a:moveTo>
                <a:cubicBezTo>
                  <a:pt x="69" y="70"/>
                  <a:pt x="65" y="74"/>
                  <a:pt x="65" y="78"/>
                </a:cubicBezTo>
                <a:cubicBezTo>
                  <a:pt x="65" y="83"/>
                  <a:pt x="69" y="87"/>
                  <a:pt x="74" y="87"/>
                </a:cubicBezTo>
                <a:cubicBezTo>
                  <a:pt x="78" y="87"/>
                  <a:pt x="82" y="83"/>
                  <a:pt x="82" y="78"/>
                </a:cubicBezTo>
                <a:cubicBezTo>
                  <a:pt x="82" y="74"/>
                  <a:pt x="78" y="70"/>
                  <a:pt x="74" y="70"/>
                </a:cubicBezTo>
                <a:close/>
                <a:moveTo>
                  <a:pt x="8" y="142"/>
                </a:moveTo>
                <a:cubicBezTo>
                  <a:pt x="4" y="142"/>
                  <a:pt x="0" y="146"/>
                  <a:pt x="0" y="150"/>
                </a:cubicBezTo>
                <a:cubicBezTo>
                  <a:pt x="0" y="155"/>
                  <a:pt x="4" y="159"/>
                  <a:pt x="8" y="159"/>
                </a:cubicBezTo>
                <a:cubicBezTo>
                  <a:pt x="13" y="159"/>
                  <a:pt x="17" y="155"/>
                  <a:pt x="17" y="150"/>
                </a:cubicBezTo>
                <a:cubicBezTo>
                  <a:pt x="17" y="146"/>
                  <a:pt x="13" y="142"/>
                  <a:pt x="8" y="142"/>
                </a:cubicBezTo>
                <a:close/>
                <a:moveTo>
                  <a:pt x="74" y="142"/>
                </a:moveTo>
                <a:cubicBezTo>
                  <a:pt x="69" y="142"/>
                  <a:pt x="65" y="146"/>
                  <a:pt x="65" y="150"/>
                </a:cubicBezTo>
                <a:cubicBezTo>
                  <a:pt x="65" y="155"/>
                  <a:pt x="69" y="159"/>
                  <a:pt x="74" y="159"/>
                </a:cubicBezTo>
                <a:cubicBezTo>
                  <a:pt x="78" y="159"/>
                  <a:pt x="82" y="155"/>
                  <a:pt x="82" y="150"/>
                </a:cubicBezTo>
                <a:cubicBezTo>
                  <a:pt x="82" y="146"/>
                  <a:pt x="78" y="142"/>
                  <a:pt x="74" y="142"/>
                </a:cubicBezTo>
                <a:close/>
                <a:moveTo>
                  <a:pt x="8" y="212"/>
                </a:moveTo>
                <a:cubicBezTo>
                  <a:pt x="4" y="212"/>
                  <a:pt x="0" y="216"/>
                  <a:pt x="0" y="221"/>
                </a:cubicBezTo>
                <a:cubicBezTo>
                  <a:pt x="0" y="225"/>
                  <a:pt x="4" y="229"/>
                  <a:pt x="8" y="229"/>
                </a:cubicBezTo>
                <a:cubicBezTo>
                  <a:pt x="13" y="229"/>
                  <a:pt x="17" y="225"/>
                  <a:pt x="17" y="221"/>
                </a:cubicBezTo>
                <a:cubicBezTo>
                  <a:pt x="17" y="216"/>
                  <a:pt x="13" y="212"/>
                  <a:pt x="8" y="212"/>
                </a:cubicBezTo>
                <a:close/>
                <a:moveTo>
                  <a:pt x="74" y="212"/>
                </a:moveTo>
                <a:cubicBezTo>
                  <a:pt x="69" y="212"/>
                  <a:pt x="65" y="216"/>
                  <a:pt x="65" y="221"/>
                </a:cubicBezTo>
                <a:cubicBezTo>
                  <a:pt x="65" y="225"/>
                  <a:pt x="69" y="229"/>
                  <a:pt x="74" y="229"/>
                </a:cubicBezTo>
                <a:cubicBezTo>
                  <a:pt x="78" y="229"/>
                  <a:pt x="82" y="225"/>
                  <a:pt x="82" y="221"/>
                </a:cubicBezTo>
                <a:cubicBezTo>
                  <a:pt x="82" y="216"/>
                  <a:pt x="78" y="212"/>
                  <a:pt x="74" y="212"/>
                </a:cubicBezTo>
                <a:close/>
                <a:moveTo>
                  <a:pt x="8" y="284"/>
                </a:moveTo>
                <a:cubicBezTo>
                  <a:pt x="4" y="284"/>
                  <a:pt x="0" y="287"/>
                  <a:pt x="0" y="292"/>
                </a:cubicBezTo>
                <a:cubicBezTo>
                  <a:pt x="0" y="296"/>
                  <a:pt x="4" y="300"/>
                  <a:pt x="8" y="300"/>
                </a:cubicBezTo>
                <a:cubicBezTo>
                  <a:pt x="13" y="300"/>
                  <a:pt x="17" y="296"/>
                  <a:pt x="17" y="292"/>
                </a:cubicBezTo>
                <a:cubicBezTo>
                  <a:pt x="17" y="287"/>
                  <a:pt x="13" y="284"/>
                  <a:pt x="8" y="284"/>
                </a:cubicBezTo>
                <a:close/>
                <a:moveTo>
                  <a:pt x="74" y="284"/>
                </a:moveTo>
                <a:cubicBezTo>
                  <a:pt x="69" y="284"/>
                  <a:pt x="65" y="287"/>
                  <a:pt x="65" y="292"/>
                </a:cubicBezTo>
                <a:cubicBezTo>
                  <a:pt x="65" y="296"/>
                  <a:pt x="69" y="300"/>
                  <a:pt x="74" y="300"/>
                </a:cubicBezTo>
                <a:cubicBezTo>
                  <a:pt x="78" y="300"/>
                  <a:pt x="82" y="296"/>
                  <a:pt x="82" y="292"/>
                </a:cubicBezTo>
                <a:cubicBezTo>
                  <a:pt x="82" y="287"/>
                  <a:pt x="78" y="284"/>
                  <a:pt x="74" y="284"/>
                </a:cubicBezTo>
                <a:close/>
                <a:moveTo>
                  <a:pt x="8" y="355"/>
                </a:moveTo>
                <a:cubicBezTo>
                  <a:pt x="4" y="355"/>
                  <a:pt x="0" y="359"/>
                  <a:pt x="0" y="363"/>
                </a:cubicBezTo>
                <a:cubicBezTo>
                  <a:pt x="0" y="368"/>
                  <a:pt x="4" y="372"/>
                  <a:pt x="8" y="372"/>
                </a:cubicBezTo>
                <a:cubicBezTo>
                  <a:pt x="13" y="372"/>
                  <a:pt x="17" y="368"/>
                  <a:pt x="17" y="363"/>
                </a:cubicBezTo>
                <a:cubicBezTo>
                  <a:pt x="17" y="359"/>
                  <a:pt x="13" y="355"/>
                  <a:pt x="8" y="355"/>
                </a:cubicBezTo>
                <a:close/>
                <a:moveTo>
                  <a:pt x="74" y="355"/>
                </a:moveTo>
                <a:cubicBezTo>
                  <a:pt x="69" y="355"/>
                  <a:pt x="65" y="359"/>
                  <a:pt x="65" y="363"/>
                </a:cubicBezTo>
                <a:cubicBezTo>
                  <a:pt x="65" y="368"/>
                  <a:pt x="69" y="372"/>
                  <a:pt x="74" y="372"/>
                </a:cubicBezTo>
                <a:cubicBezTo>
                  <a:pt x="78" y="372"/>
                  <a:pt x="82" y="368"/>
                  <a:pt x="82" y="363"/>
                </a:cubicBezTo>
                <a:cubicBezTo>
                  <a:pt x="82" y="359"/>
                  <a:pt x="78" y="355"/>
                  <a:pt x="74" y="35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0" name="Freeform 428"/>
          <p:cNvSpPr>
            <a:spLocks noEditPoints="1"/>
          </p:cNvSpPr>
          <p:nvPr/>
        </p:nvSpPr>
        <p:spPr bwMode="auto">
          <a:xfrm>
            <a:off x="487838" y="5392434"/>
            <a:ext cx="1899762" cy="976315"/>
          </a:xfrm>
          <a:custGeom>
            <a:avLst/>
            <a:gdLst>
              <a:gd name="T0" fmla="*/ 290 w 862"/>
              <a:gd name="T1" fmla="*/ 421 h 444"/>
              <a:gd name="T2" fmla="*/ 290 w 862"/>
              <a:gd name="T3" fmla="*/ 253 h 444"/>
              <a:gd name="T4" fmla="*/ 197 w 862"/>
              <a:gd name="T5" fmla="*/ 0 h 444"/>
              <a:gd name="T6" fmla="*/ 290 w 862"/>
              <a:gd name="T7" fmla="*/ 339 h 444"/>
              <a:gd name="T8" fmla="*/ 197 w 862"/>
              <a:gd name="T9" fmla="*/ 87 h 444"/>
              <a:gd name="T10" fmla="*/ 197 w 862"/>
              <a:gd name="T11" fmla="*/ 253 h 444"/>
              <a:gd name="T12" fmla="*/ 197 w 862"/>
              <a:gd name="T13" fmla="*/ 169 h 444"/>
              <a:gd name="T14" fmla="*/ 290 w 862"/>
              <a:gd name="T15" fmla="*/ 87 h 444"/>
              <a:gd name="T16" fmla="*/ 383 w 862"/>
              <a:gd name="T17" fmla="*/ 339 h 444"/>
              <a:gd name="T18" fmla="*/ 383 w 862"/>
              <a:gd name="T19" fmla="*/ 169 h 444"/>
              <a:gd name="T20" fmla="*/ 383 w 862"/>
              <a:gd name="T21" fmla="*/ 421 h 444"/>
              <a:gd name="T22" fmla="*/ 290 w 862"/>
              <a:gd name="T23" fmla="*/ 169 h 444"/>
              <a:gd name="T24" fmla="*/ 290 w 862"/>
              <a:gd name="T25" fmla="*/ 0 h 444"/>
              <a:gd name="T26" fmla="*/ 383 w 862"/>
              <a:gd name="T27" fmla="*/ 87 h 444"/>
              <a:gd name="T28" fmla="*/ 197 w 862"/>
              <a:gd name="T29" fmla="*/ 339 h 444"/>
              <a:gd name="T30" fmla="*/ 11 w 862"/>
              <a:gd name="T31" fmla="*/ 253 h 444"/>
              <a:gd name="T32" fmla="*/ 11 w 862"/>
              <a:gd name="T33" fmla="*/ 170 h 444"/>
              <a:gd name="T34" fmla="*/ 11 w 862"/>
              <a:gd name="T35" fmla="*/ 87 h 444"/>
              <a:gd name="T36" fmla="*/ 851 w 862"/>
              <a:gd name="T37" fmla="*/ 23 h 444"/>
              <a:gd name="T38" fmla="*/ 11 w 862"/>
              <a:gd name="T39" fmla="*/ 339 h 444"/>
              <a:gd name="T40" fmla="*/ 11 w 862"/>
              <a:gd name="T41" fmla="*/ 1 h 444"/>
              <a:gd name="T42" fmla="*/ 11 w 862"/>
              <a:gd name="T43" fmla="*/ 421 h 444"/>
              <a:gd name="T44" fmla="*/ 105 w 862"/>
              <a:gd name="T45" fmla="*/ 87 h 444"/>
              <a:gd name="T46" fmla="*/ 105 w 862"/>
              <a:gd name="T47" fmla="*/ 170 h 444"/>
              <a:gd name="T48" fmla="*/ 105 w 862"/>
              <a:gd name="T49" fmla="*/ 421 h 444"/>
              <a:gd name="T50" fmla="*/ 105 w 862"/>
              <a:gd name="T51" fmla="*/ 1 h 444"/>
              <a:gd name="T52" fmla="*/ 197 w 862"/>
              <a:gd name="T53" fmla="*/ 421 h 444"/>
              <a:gd name="T54" fmla="*/ 105 w 862"/>
              <a:gd name="T55" fmla="*/ 339 h 444"/>
              <a:gd name="T56" fmla="*/ 105 w 862"/>
              <a:gd name="T57" fmla="*/ 253 h 444"/>
              <a:gd name="T58" fmla="*/ 383 w 862"/>
              <a:gd name="T59" fmla="*/ 253 h 444"/>
              <a:gd name="T60" fmla="*/ 757 w 862"/>
              <a:gd name="T61" fmla="*/ 339 h 444"/>
              <a:gd name="T62" fmla="*/ 757 w 862"/>
              <a:gd name="T63" fmla="*/ 253 h 444"/>
              <a:gd name="T64" fmla="*/ 383 w 862"/>
              <a:gd name="T65" fmla="*/ 0 h 444"/>
              <a:gd name="T66" fmla="*/ 757 w 862"/>
              <a:gd name="T67" fmla="*/ 169 h 444"/>
              <a:gd name="T68" fmla="*/ 664 w 862"/>
              <a:gd name="T69" fmla="*/ 169 h 444"/>
              <a:gd name="T70" fmla="*/ 664 w 862"/>
              <a:gd name="T71" fmla="*/ 0 h 444"/>
              <a:gd name="T72" fmla="*/ 664 w 862"/>
              <a:gd name="T73" fmla="*/ 253 h 444"/>
              <a:gd name="T74" fmla="*/ 664 w 862"/>
              <a:gd name="T75" fmla="*/ 87 h 444"/>
              <a:gd name="T76" fmla="*/ 851 w 862"/>
              <a:gd name="T77" fmla="*/ 253 h 444"/>
              <a:gd name="T78" fmla="*/ 851 w 862"/>
              <a:gd name="T79" fmla="*/ 169 h 444"/>
              <a:gd name="T80" fmla="*/ 851 w 862"/>
              <a:gd name="T81" fmla="*/ 87 h 444"/>
              <a:gd name="T82" fmla="*/ 851 w 862"/>
              <a:gd name="T83" fmla="*/ 421 h 444"/>
              <a:gd name="T84" fmla="*/ 757 w 862"/>
              <a:gd name="T85" fmla="*/ 0 h 444"/>
              <a:gd name="T86" fmla="*/ 851 w 862"/>
              <a:gd name="T87" fmla="*/ 339 h 444"/>
              <a:gd name="T88" fmla="*/ 757 w 862"/>
              <a:gd name="T89" fmla="*/ 87 h 444"/>
              <a:gd name="T90" fmla="*/ 757 w 862"/>
              <a:gd name="T91" fmla="*/ 421 h 444"/>
              <a:gd name="T92" fmla="*/ 477 w 862"/>
              <a:gd name="T93" fmla="*/ 87 h 444"/>
              <a:gd name="T94" fmla="*/ 477 w 862"/>
              <a:gd name="T95" fmla="*/ 169 h 444"/>
              <a:gd name="T96" fmla="*/ 477 w 862"/>
              <a:gd name="T97" fmla="*/ 0 h 444"/>
              <a:gd name="T98" fmla="*/ 477 w 862"/>
              <a:gd name="T99" fmla="*/ 421 h 444"/>
              <a:gd name="T100" fmla="*/ 477 w 862"/>
              <a:gd name="T101" fmla="*/ 253 h 444"/>
              <a:gd name="T102" fmla="*/ 571 w 862"/>
              <a:gd name="T103" fmla="*/ 421 h 444"/>
              <a:gd name="T104" fmla="*/ 477 w 862"/>
              <a:gd name="T105" fmla="*/ 339 h 444"/>
              <a:gd name="T106" fmla="*/ 664 w 862"/>
              <a:gd name="T107" fmla="*/ 421 h 444"/>
              <a:gd name="T108" fmla="*/ 571 w 862"/>
              <a:gd name="T109" fmla="*/ 87 h 444"/>
              <a:gd name="T110" fmla="*/ 571 w 862"/>
              <a:gd name="T111" fmla="*/ 0 h 444"/>
              <a:gd name="T112" fmla="*/ 664 w 862"/>
              <a:gd name="T113" fmla="*/ 339 h 444"/>
              <a:gd name="T114" fmla="*/ 571 w 862"/>
              <a:gd name="T115" fmla="*/ 339 h 444"/>
              <a:gd name="T116" fmla="*/ 571 w 862"/>
              <a:gd name="T117" fmla="*/ 253 h 444"/>
              <a:gd name="T118" fmla="*/ 571 w 862"/>
              <a:gd name="T119" fmla="*/ 169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444">
                <a:moveTo>
                  <a:pt x="290" y="421"/>
                </a:moveTo>
                <a:cubicBezTo>
                  <a:pt x="284" y="421"/>
                  <a:pt x="279" y="426"/>
                  <a:pt x="279" y="432"/>
                </a:cubicBezTo>
                <a:cubicBezTo>
                  <a:pt x="279" y="439"/>
                  <a:pt x="284" y="444"/>
                  <a:pt x="290" y="444"/>
                </a:cubicBezTo>
                <a:cubicBezTo>
                  <a:pt x="297" y="444"/>
                  <a:pt x="302" y="439"/>
                  <a:pt x="302" y="432"/>
                </a:cubicBezTo>
                <a:cubicBezTo>
                  <a:pt x="302" y="426"/>
                  <a:pt x="297" y="421"/>
                  <a:pt x="290" y="421"/>
                </a:cubicBezTo>
                <a:close/>
                <a:moveTo>
                  <a:pt x="290" y="253"/>
                </a:moveTo>
                <a:cubicBezTo>
                  <a:pt x="284" y="253"/>
                  <a:pt x="279" y="258"/>
                  <a:pt x="279" y="264"/>
                </a:cubicBezTo>
                <a:cubicBezTo>
                  <a:pt x="279" y="270"/>
                  <a:pt x="284" y="276"/>
                  <a:pt x="290" y="276"/>
                </a:cubicBezTo>
                <a:cubicBezTo>
                  <a:pt x="297" y="276"/>
                  <a:pt x="302" y="270"/>
                  <a:pt x="302" y="264"/>
                </a:cubicBezTo>
                <a:cubicBezTo>
                  <a:pt x="302" y="258"/>
                  <a:pt x="297" y="253"/>
                  <a:pt x="290" y="253"/>
                </a:cubicBezTo>
                <a:close/>
                <a:moveTo>
                  <a:pt x="197" y="0"/>
                </a:moveTo>
                <a:cubicBezTo>
                  <a:pt x="190" y="0"/>
                  <a:pt x="185" y="6"/>
                  <a:pt x="185" y="12"/>
                </a:cubicBezTo>
                <a:cubicBezTo>
                  <a:pt x="185" y="18"/>
                  <a:pt x="190" y="23"/>
                  <a:pt x="197" y="23"/>
                </a:cubicBezTo>
                <a:cubicBezTo>
                  <a:pt x="203" y="23"/>
                  <a:pt x="208" y="18"/>
                  <a:pt x="208" y="12"/>
                </a:cubicBezTo>
                <a:cubicBezTo>
                  <a:pt x="208" y="6"/>
                  <a:pt x="203" y="0"/>
                  <a:pt x="197" y="0"/>
                </a:cubicBezTo>
                <a:close/>
                <a:moveTo>
                  <a:pt x="290" y="339"/>
                </a:moveTo>
                <a:cubicBezTo>
                  <a:pt x="284" y="339"/>
                  <a:pt x="279" y="344"/>
                  <a:pt x="279" y="350"/>
                </a:cubicBezTo>
                <a:cubicBezTo>
                  <a:pt x="279" y="356"/>
                  <a:pt x="284" y="361"/>
                  <a:pt x="290" y="361"/>
                </a:cubicBezTo>
                <a:cubicBezTo>
                  <a:pt x="297" y="361"/>
                  <a:pt x="302" y="356"/>
                  <a:pt x="302" y="350"/>
                </a:cubicBezTo>
                <a:cubicBezTo>
                  <a:pt x="302" y="344"/>
                  <a:pt x="297" y="339"/>
                  <a:pt x="290" y="339"/>
                </a:cubicBezTo>
                <a:close/>
                <a:moveTo>
                  <a:pt x="197" y="87"/>
                </a:moveTo>
                <a:cubicBezTo>
                  <a:pt x="190" y="87"/>
                  <a:pt x="185" y="92"/>
                  <a:pt x="185" y="99"/>
                </a:cubicBezTo>
                <a:cubicBezTo>
                  <a:pt x="185" y="105"/>
                  <a:pt x="190" y="110"/>
                  <a:pt x="197" y="110"/>
                </a:cubicBezTo>
                <a:cubicBezTo>
                  <a:pt x="203" y="110"/>
                  <a:pt x="208" y="105"/>
                  <a:pt x="208" y="99"/>
                </a:cubicBezTo>
                <a:cubicBezTo>
                  <a:pt x="208" y="92"/>
                  <a:pt x="203" y="87"/>
                  <a:pt x="197" y="87"/>
                </a:cubicBezTo>
                <a:close/>
                <a:moveTo>
                  <a:pt x="197" y="253"/>
                </a:moveTo>
                <a:cubicBezTo>
                  <a:pt x="190" y="253"/>
                  <a:pt x="185" y="258"/>
                  <a:pt x="185" y="264"/>
                </a:cubicBezTo>
                <a:cubicBezTo>
                  <a:pt x="185" y="270"/>
                  <a:pt x="190" y="276"/>
                  <a:pt x="197" y="276"/>
                </a:cubicBezTo>
                <a:cubicBezTo>
                  <a:pt x="203" y="276"/>
                  <a:pt x="208" y="270"/>
                  <a:pt x="208" y="264"/>
                </a:cubicBezTo>
                <a:cubicBezTo>
                  <a:pt x="208" y="258"/>
                  <a:pt x="203" y="253"/>
                  <a:pt x="197" y="253"/>
                </a:cubicBezTo>
                <a:close/>
                <a:moveTo>
                  <a:pt x="197" y="169"/>
                </a:moveTo>
                <a:cubicBezTo>
                  <a:pt x="190" y="169"/>
                  <a:pt x="185" y="175"/>
                  <a:pt x="185" y="181"/>
                </a:cubicBezTo>
                <a:cubicBezTo>
                  <a:pt x="185" y="187"/>
                  <a:pt x="190" y="192"/>
                  <a:pt x="197" y="192"/>
                </a:cubicBezTo>
                <a:cubicBezTo>
                  <a:pt x="203" y="192"/>
                  <a:pt x="208" y="187"/>
                  <a:pt x="208" y="181"/>
                </a:cubicBezTo>
                <a:cubicBezTo>
                  <a:pt x="208" y="175"/>
                  <a:pt x="203" y="169"/>
                  <a:pt x="197" y="169"/>
                </a:cubicBezTo>
                <a:close/>
                <a:moveTo>
                  <a:pt x="290" y="87"/>
                </a:moveTo>
                <a:cubicBezTo>
                  <a:pt x="284" y="87"/>
                  <a:pt x="279" y="92"/>
                  <a:pt x="279" y="99"/>
                </a:cubicBezTo>
                <a:cubicBezTo>
                  <a:pt x="279" y="105"/>
                  <a:pt x="284" y="110"/>
                  <a:pt x="290" y="110"/>
                </a:cubicBezTo>
                <a:cubicBezTo>
                  <a:pt x="297" y="110"/>
                  <a:pt x="302" y="105"/>
                  <a:pt x="302" y="99"/>
                </a:cubicBezTo>
                <a:cubicBezTo>
                  <a:pt x="302" y="92"/>
                  <a:pt x="297" y="87"/>
                  <a:pt x="290" y="87"/>
                </a:cubicBezTo>
                <a:close/>
                <a:moveTo>
                  <a:pt x="383" y="339"/>
                </a:moveTo>
                <a:cubicBezTo>
                  <a:pt x="377" y="339"/>
                  <a:pt x="372" y="344"/>
                  <a:pt x="372" y="350"/>
                </a:cubicBezTo>
                <a:cubicBezTo>
                  <a:pt x="372" y="356"/>
                  <a:pt x="377" y="361"/>
                  <a:pt x="383" y="361"/>
                </a:cubicBezTo>
                <a:cubicBezTo>
                  <a:pt x="389" y="361"/>
                  <a:pt x="395" y="356"/>
                  <a:pt x="395" y="350"/>
                </a:cubicBezTo>
                <a:cubicBezTo>
                  <a:pt x="395" y="344"/>
                  <a:pt x="389" y="339"/>
                  <a:pt x="383" y="339"/>
                </a:cubicBezTo>
                <a:close/>
                <a:moveTo>
                  <a:pt x="383" y="169"/>
                </a:moveTo>
                <a:cubicBezTo>
                  <a:pt x="377" y="169"/>
                  <a:pt x="372" y="175"/>
                  <a:pt x="372" y="181"/>
                </a:cubicBezTo>
                <a:cubicBezTo>
                  <a:pt x="372" y="187"/>
                  <a:pt x="377" y="192"/>
                  <a:pt x="383" y="192"/>
                </a:cubicBezTo>
                <a:cubicBezTo>
                  <a:pt x="389" y="192"/>
                  <a:pt x="395" y="187"/>
                  <a:pt x="395" y="181"/>
                </a:cubicBezTo>
                <a:cubicBezTo>
                  <a:pt x="395" y="175"/>
                  <a:pt x="389" y="169"/>
                  <a:pt x="383" y="169"/>
                </a:cubicBezTo>
                <a:close/>
                <a:moveTo>
                  <a:pt x="383" y="421"/>
                </a:moveTo>
                <a:cubicBezTo>
                  <a:pt x="377" y="421"/>
                  <a:pt x="372" y="426"/>
                  <a:pt x="372" y="432"/>
                </a:cubicBezTo>
                <a:cubicBezTo>
                  <a:pt x="372" y="439"/>
                  <a:pt x="377" y="444"/>
                  <a:pt x="383" y="444"/>
                </a:cubicBezTo>
                <a:cubicBezTo>
                  <a:pt x="389" y="444"/>
                  <a:pt x="395" y="439"/>
                  <a:pt x="395" y="432"/>
                </a:cubicBezTo>
                <a:cubicBezTo>
                  <a:pt x="395" y="426"/>
                  <a:pt x="389" y="421"/>
                  <a:pt x="383" y="421"/>
                </a:cubicBezTo>
                <a:close/>
                <a:moveTo>
                  <a:pt x="290" y="169"/>
                </a:moveTo>
                <a:cubicBezTo>
                  <a:pt x="284" y="169"/>
                  <a:pt x="279" y="175"/>
                  <a:pt x="279" y="181"/>
                </a:cubicBezTo>
                <a:cubicBezTo>
                  <a:pt x="279" y="187"/>
                  <a:pt x="284" y="192"/>
                  <a:pt x="290" y="192"/>
                </a:cubicBezTo>
                <a:cubicBezTo>
                  <a:pt x="297" y="192"/>
                  <a:pt x="302" y="187"/>
                  <a:pt x="302" y="181"/>
                </a:cubicBezTo>
                <a:cubicBezTo>
                  <a:pt x="302" y="175"/>
                  <a:pt x="297" y="169"/>
                  <a:pt x="290" y="169"/>
                </a:cubicBezTo>
                <a:close/>
                <a:moveTo>
                  <a:pt x="290" y="0"/>
                </a:moveTo>
                <a:cubicBezTo>
                  <a:pt x="284" y="0"/>
                  <a:pt x="279" y="6"/>
                  <a:pt x="279" y="12"/>
                </a:cubicBezTo>
                <a:cubicBezTo>
                  <a:pt x="279" y="18"/>
                  <a:pt x="284" y="23"/>
                  <a:pt x="290" y="23"/>
                </a:cubicBezTo>
                <a:cubicBezTo>
                  <a:pt x="297" y="23"/>
                  <a:pt x="302" y="18"/>
                  <a:pt x="302" y="12"/>
                </a:cubicBezTo>
                <a:cubicBezTo>
                  <a:pt x="302" y="6"/>
                  <a:pt x="297" y="0"/>
                  <a:pt x="290" y="0"/>
                </a:cubicBezTo>
                <a:close/>
                <a:moveTo>
                  <a:pt x="383" y="87"/>
                </a:moveTo>
                <a:cubicBezTo>
                  <a:pt x="377" y="87"/>
                  <a:pt x="372" y="92"/>
                  <a:pt x="372" y="99"/>
                </a:cubicBezTo>
                <a:cubicBezTo>
                  <a:pt x="372" y="105"/>
                  <a:pt x="377" y="110"/>
                  <a:pt x="383" y="110"/>
                </a:cubicBezTo>
                <a:cubicBezTo>
                  <a:pt x="389" y="110"/>
                  <a:pt x="395" y="105"/>
                  <a:pt x="395" y="99"/>
                </a:cubicBezTo>
                <a:cubicBezTo>
                  <a:pt x="395" y="92"/>
                  <a:pt x="389" y="87"/>
                  <a:pt x="383" y="87"/>
                </a:cubicBezTo>
                <a:close/>
                <a:moveTo>
                  <a:pt x="197" y="339"/>
                </a:moveTo>
                <a:cubicBezTo>
                  <a:pt x="190" y="339"/>
                  <a:pt x="185" y="344"/>
                  <a:pt x="185" y="350"/>
                </a:cubicBezTo>
                <a:cubicBezTo>
                  <a:pt x="185" y="356"/>
                  <a:pt x="190" y="361"/>
                  <a:pt x="197" y="361"/>
                </a:cubicBezTo>
                <a:cubicBezTo>
                  <a:pt x="203" y="361"/>
                  <a:pt x="208" y="356"/>
                  <a:pt x="208" y="350"/>
                </a:cubicBezTo>
                <a:cubicBezTo>
                  <a:pt x="208" y="344"/>
                  <a:pt x="203" y="339"/>
                  <a:pt x="197" y="339"/>
                </a:cubicBezTo>
                <a:close/>
                <a:moveTo>
                  <a:pt x="11" y="253"/>
                </a:moveTo>
                <a:cubicBezTo>
                  <a:pt x="5" y="253"/>
                  <a:pt x="0" y="258"/>
                  <a:pt x="0" y="264"/>
                </a:cubicBezTo>
                <a:cubicBezTo>
                  <a:pt x="0" y="271"/>
                  <a:pt x="5" y="276"/>
                  <a:pt x="11" y="276"/>
                </a:cubicBezTo>
                <a:cubicBezTo>
                  <a:pt x="18" y="276"/>
                  <a:pt x="23" y="271"/>
                  <a:pt x="23" y="264"/>
                </a:cubicBezTo>
                <a:cubicBezTo>
                  <a:pt x="23" y="258"/>
                  <a:pt x="18" y="253"/>
                  <a:pt x="11" y="253"/>
                </a:cubicBezTo>
                <a:close/>
                <a:moveTo>
                  <a:pt x="11" y="170"/>
                </a:moveTo>
                <a:cubicBezTo>
                  <a:pt x="5" y="170"/>
                  <a:pt x="0" y="175"/>
                  <a:pt x="0" y="181"/>
                </a:cubicBezTo>
                <a:cubicBezTo>
                  <a:pt x="0" y="187"/>
                  <a:pt x="5" y="192"/>
                  <a:pt x="11" y="192"/>
                </a:cubicBezTo>
                <a:cubicBezTo>
                  <a:pt x="18" y="192"/>
                  <a:pt x="23" y="187"/>
                  <a:pt x="23" y="181"/>
                </a:cubicBezTo>
                <a:cubicBezTo>
                  <a:pt x="23" y="175"/>
                  <a:pt x="18" y="170"/>
                  <a:pt x="11" y="170"/>
                </a:cubicBezTo>
                <a:close/>
                <a:moveTo>
                  <a:pt x="11" y="87"/>
                </a:moveTo>
                <a:cubicBezTo>
                  <a:pt x="5" y="87"/>
                  <a:pt x="0" y="92"/>
                  <a:pt x="0" y="99"/>
                </a:cubicBezTo>
                <a:cubicBezTo>
                  <a:pt x="0" y="105"/>
                  <a:pt x="5" y="110"/>
                  <a:pt x="11" y="110"/>
                </a:cubicBezTo>
                <a:cubicBezTo>
                  <a:pt x="18" y="110"/>
                  <a:pt x="23" y="105"/>
                  <a:pt x="23" y="99"/>
                </a:cubicBezTo>
                <a:cubicBezTo>
                  <a:pt x="23" y="92"/>
                  <a:pt x="18" y="87"/>
                  <a:pt x="11" y="87"/>
                </a:cubicBezTo>
                <a:close/>
                <a:moveTo>
                  <a:pt x="851" y="23"/>
                </a:moveTo>
                <a:cubicBezTo>
                  <a:pt x="857" y="23"/>
                  <a:pt x="862" y="18"/>
                  <a:pt x="862" y="12"/>
                </a:cubicBezTo>
                <a:cubicBezTo>
                  <a:pt x="862" y="6"/>
                  <a:pt x="857" y="0"/>
                  <a:pt x="851" y="0"/>
                </a:cubicBezTo>
                <a:cubicBezTo>
                  <a:pt x="844" y="0"/>
                  <a:pt x="839" y="6"/>
                  <a:pt x="839" y="12"/>
                </a:cubicBezTo>
                <a:cubicBezTo>
                  <a:pt x="839" y="18"/>
                  <a:pt x="844" y="23"/>
                  <a:pt x="851" y="23"/>
                </a:cubicBezTo>
                <a:close/>
                <a:moveTo>
                  <a:pt x="11" y="339"/>
                </a:moveTo>
                <a:cubicBezTo>
                  <a:pt x="5" y="339"/>
                  <a:pt x="0" y="344"/>
                  <a:pt x="0" y="350"/>
                </a:cubicBezTo>
                <a:cubicBezTo>
                  <a:pt x="0" y="356"/>
                  <a:pt x="5" y="362"/>
                  <a:pt x="11" y="362"/>
                </a:cubicBezTo>
                <a:cubicBezTo>
                  <a:pt x="18" y="362"/>
                  <a:pt x="23" y="356"/>
                  <a:pt x="23" y="350"/>
                </a:cubicBezTo>
                <a:cubicBezTo>
                  <a:pt x="23" y="344"/>
                  <a:pt x="18" y="339"/>
                  <a:pt x="11" y="339"/>
                </a:cubicBezTo>
                <a:close/>
                <a:moveTo>
                  <a:pt x="11" y="1"/>
                </a:moveTo>
                <a:cubicBezTo>
                  <a:pt x="5" y="1"/>
                  <a:pt x="0" y="6"/>
                  <a:pt x="0" y="12"/>
                </a:cubicBezTo>
                <a:cubicBezTo>
                  <a:pt x="0" y="18"/>
                  <a:pt x="5" y="23"/>
                  <a:pt x="11" y="23"/>
                </a:cubicBezTo>
                <a:cubicBezTo>
                  <a:pt x="18" y="23"/>
                  <a:pt x="23" y="18"/>
                  <a:pt x="23" y="12"/>
                </a:cubicBezTo>
                <a:cubicBezTo>
                  <a:pt x="23" y="6"/>
                  <a:pt x="18" y="1"/>
                  <a:pt x="11" y="1"/>
                </a:cubicBezTo>
                <a:close/>
                <a:moveTo>
                  <a:pt x="11" y="421"/>
                </a:moveTo>
                <a:cubicBezTo>
                  <a:pt x="5" y="421"/>
                  <a:pt x="0" y="426"/>
                  <a:pt x="0" y="432"/>
                </a:cubicBezTo>
                <a:cubicBezTo>
                  <a:pt x="0" y="439"/>
                  <a:pt x="5" y="444"/>
                  <a:pt x="11" y="444"/>
                </a:cubicBezTo>
                <a:cubicBezTo>
                  <a:pt x="18" y="444"/>
                  <a:pt x="23" y="439"/>
                  <a:pt x="23" y="432"/>
                </a:cubicBezTo>
                <a:cubicBezTo>
                  <a:pt x="23" y="426"/>
                  <a:pt x="18" y="421"/>
                  <a:pt x="11" y="421"/>
                </a:cubicBezTo>
                <a:close/>
                <a:moveTo>
                  <a:pt x="105" y="87"/>
                </a:moveTo>
                <a:cubicBezTo>
                  <a:pt x="98" y="87"/>
                  <a:pt x="93" y="92"/>
                  <a:pt x="93" y="99"/>
                </a:cubicBezTo>
                <a:cubicBezTo>
                  <a:pt x="93" y="105"/>
                  <a:pt x="98" y="110"/>
                  <a:pt x="105" y="110"/>
                </a:cubicBezTo>
                <a:cubicBezTo>
                  <a:pt x="111" y="110"/>
                  <a:pt x="116" y="105"/>
                  <a:pt x="116" y="99"/>
                </a:cubicBezTo>
                <a:cubicBezTo>
                  <a:pt x="116" y="92"/>
                  <a:pt x="111" y="87"/>
                  <a:pt x="105" y="87"/>
                </a:cubicBezTo>
                <a:close/>
                <a:moveTo>
                  <a:pt x="105" y="170"/>
                </a:moveTo>
                <a:cubicBezTo>
                  <a:pt x="98" y="170"/>
                  <a:pt x="93" y="175"/>
                  <a:pt x="93" y="181"/>
                </a:cubicBezTo>
                <a:cubicBezTo>
                  <a:pt x="93" y="187"/>
                  <a:pt x="98" y="192"/>
                  <a:pt x="105" y="192"/>
                </a:cubicBezTo>
                <a:cubicBezTo>
                  <a:pt x="111" y="192"/>
                  <a:pt x="116" y="187"/>
                  <a:pt x="116" y="181"/>
                </a:cubicBezTo>
                <a:cubicBezTo>
                  <a:pt x="116" y="175"/>
                  <a:pt x="111" y="170"/>
                  <a:pt x="105" y="170"/>
                </a:cubicBezTo>
                <a:close/>
                <a:moveTo>
                  <a:pt x="105" y="421"/>
                </a:moveTo>
                <a:cubicBezTo>
                  <a:pt x="98" y="421"/>
                  <a:pt x="93" y="426"/>
                  <a:pt x="93" y="432"/>
                </a:cubicBezTo>
                <a:cubicBezTo>
                  <a:pt x="93" y="439"/>
                  <a:pt x="98" y="444"/>
                  <a:pt x="105" y="444"/>
                </a:cubicBezTo>
                <a:cubicBezTo>
                  <a:pt x="111" y="444"/>
                  <a:pt x="116" y="439"/>
                  <a:pt x="116" y="432"/>
                </a:cubicBezTo>
                <a:cubicBezTo>
                  <a:pt x="116" y="426"/>
                  <a:pt x="111" y="421"/>
                  <a:pt x="105" y="421"/>
                </a:cubicBezTo>
                <a:close/>
                <a:moveTo>
                  <a:pt x="105" y="1"/>
                </a:moveTo>
                <a:cubicBezTo>
                  <a:pt x="98" y="1"/>
                  <a:pt x="93" y="6"/>
                  <a:pt x="93" y="12"/>
                </a:cubicBezTo>
                <a:cubicBezTo>
                  <a:pt x="93" y="18"/>
                  <a:pt x="98" y="23"/>
                  <a:pt x="105" y="23"/>
                </a:cubicBezTo>
                <a:cubicBezTo>
                  <a:pt x="111" y="23"/>
                  <a:pt x="116" y="18"/>
                  <a:pt x="116" y="12"/>
                </a:cubicBezTo>
                <a:cubicBezTo>
                  <a:pt x="116" y="6"/>
                  <a:pt x="111" y="1"/>
                  <a:pt x="105" y="1"/>
                </a:cubicBezTo>
                <a:close/>
                <a:moveTo>
                  <a:pt x="197" y="421"/>
                </a:moveTo>
                <a:cubicBezTo>
                  <a:pt x="190" y="421"/>
                  <a:pt x="185" y="426"/>
                  <a:pt x="185" y="432"/>
                </a:cubicBezTo>
                <a:cubicBezTo>
                  <a:pt x="185" y="439"/>
                  <a:pt x="190" y="444"/>
                  <a:pt x="197" y="444"/>
                </a:cubicBezTo>
                <a:cubicBezTo>
                  <a:pt x="203" y="444"/>
                  <a:pt x="208" y="439"/>
                  <a:pt x="208" y="432"/>
                </a:cubicBezTo>
                <a:cubicBezTo>
                  <a:pt x="208" y="426"/>
                  <a:pt x="203" y="421"/>
                  <a:pt x="197" y="421"/>
                </a:cubicBezTo>
                <a:close/>
                <a:moveTo>
                  <a:pt x="105" y="339"/>
                </a:moveTo>
                <a:cubicBezTo>
                  <a:pt x="98" y="339"/>
                  <a:pt x="93" y="344"/>
                  <a:pt x="93" y="350"/>
                </a:cubicBezTo>
                <a:cubicBezTo>
                  <a:pt x="93" y="356"/>
                  <a:pt x="98" y="362"/>
                  <a:pt x="105" y="362"/>
                </a:cubicBezTo>
                <a:cubicBezTo>
                  <a:pt x="111" y="362"/>
                  <a:pt x="116" y="356"/>
                  <a:pt x="116" y="350"/>
                </a:cubicBezTo>
                <a:cubicBezTo>
                  <a:pt x="116" y="344"/>
                  <a:pt x="111" y="339"/>
                  <a:pt x="105" y="339"/>
                </a:cubicBezTo>
                <a:close/>
                <a:moveTo>
                  <a:pt x="105" y="253"/>
                </a:moveTo>
                <a:cubicBezTo>
                  <a:pt x="98" y="253"/>
                  <a:pt x="93" y="258"/>
                  <a:pt x="93" y="264"/>
                </a:cubicBezTo>
                <a:cubicBezTo>
                  <a:pt x="93" y="271"/>
                  <a:pt x="98" y="276"/>
                  <a:pt x="105" y="276"/>
                </a:cubicBezTo>
                <a:cubicBezTo>
                  <a:pt x="111" y="276"/>
                  <a:pt x="116" y="271"/>
                  <a:pt x="116" y="264"/>
                </a:cubicBezTo>
                <a:cubicBezTo>
                  <a:pt x="116" y="258"/>
                  <a:pt x="111" y="253"/>
                  <a:pt x="105" y="253"/>
                </a:cubicBezTo>
                <a:close/>
                <a:moveTo>
                  <a:pt x="383" y="253"/>
                </a:moveTo>
                <a:cubicBezTo>
                  <a:pt x="377" y="253"/>
                  <a:pt x="372" y="258"/>
                  <a:pt x="372" y="264"/>
                </a:cubicBezTo>
                <a:cubicBezTo>
                  <a:pt x="372" y="270"/>
                  <a:pt x="377" y="276"/>
                  <a:pt x="383" y="276"/>
                </a:cubicBezTo>
                <a:cubicBezTo>
                  <a:pt x="389" y="276"/>
                  <a:pt x="395" y="270"/>
                  <a:pt x="395" y="264"/>
                </a:cubicBezTo>
                <a:cubicBezTo>
                  <a:pt x="395" y="258"/>
                  <a:pt x="389" y="253"/>
                  <a:pt x="383" y="253"/>
                </a:cubicBezTo>
                <a:close/>
                <a:moveTo>
                  <a:pt x="757" y="339"/>
                </a:moveTo>
                <a:cubicBezTo>
                  <a:pt x="751" y="339"/>
                  <a:pt x="746" y="344"/>
                  <a:pt x="746" y="350"/>
                </a:cubicBezTo>
                <a:cubicBezTo>
                  <a:pt x="746" y="356"/>
                  <a:pt x="751" y="361"/>
                  <a:pt x="757" y="361"/>
                </a:cubicBezTo>
                <a:cubicBezTo>
                  <a:pt x="763" y="361"/>
                  <a:pt x="769" y="356"/>
                  <a:pt x="769" y="350"/>
                </a:cubicBezTo>
                <a:cubicBezTo>
                  <a:pt x="769" y="344"/>
                  <a:pt x="763" y="339"/>
                  <a:pt x="757" y="339"/>
                </a:cubicBezTo>
                <a:close/>
                <a:moveTo>
                  <a:pt x="757" y="253"/>
                </a:moveTo>
                <a:cubicBezTo>
                  <a:pt x="751" y="253"/>
                  <a:pt x="746" y="258"/>
                  <a:pt x="746" y="264"/>
                </a:cubicBezTo>
                <a:cubicBezTo>
                  <a:pt x="746" y="270"/>
                  <a:pt x="751" y="276"/>
                  <a:pt x="757" y="276"/>
                </a:cubicBezTo>
                <a:cubicBezTo>
                  <a:pt x="763" y="276"/>
                  <a:pt x="769" y="270"/>
                  <a:pt x="769" y="264"/>
                </a:cubicBezTo>
                <a:cubicBezTo>
                  <a:pt x="769" y="258"/>
                  <a:pt x="763" y="253"/>
                  <a:pt x="757" y="253"/>
                </a:cubicBezTo>
                <a:close/>
                <a:moveTo>
                  <a:pt x="383" y="0"/>
                </a:moveTo>
                <a:cubicBezTo>
                  <a:pt x="377" y="0"/>
                  <a:pt x="372" y="6"/>
                  <a:pt x="372" y="12"/>
                </a:cubicBezTo>
                <a:cubicBezTo>
                  <a:pt x="372" y="18"/>
                  <a:pt x="377" y="23"/>
                  <a:pt x="383" y="23"/>
                </a:cubicBezTo>
                <a:cubicBezTo>
                  <a:pt x="389" y="23"/>
                  <a:pt x="395" y="18"/>
                  <a:pt x="395" y="12"/>
                </a:cubicBezTo>
                <a:cubicBezTo>
                  <a:pt x="395" y="6"/>
                  <a:pt x="389" y="0"/>
                  <a:pt x="383" y="0"/>
                </a:cubicBezTo>
                <a:close/>
                <a:moveTo>
                  <a:pt x="757" y="169"/>
                </a:moveTo>
                <a:cubicBezTo>
                  <a:pt x="751" y="169"/>
                  <a:pt x="746" y="175"/>
                  <a:pt x="746" y="181"/>
                </a:cubicBezTo>
                <a:cubicBezTo>
                  <a:pt x="746" y="187"/>
                  <a:pt x="751" y="192"/>
                  <a:pt x="757" y="192"/>
                </a:cubicBezTo>
                <a:cubicBezTo>
                  <a:pt x="763" y="192"/>
                  <a:pt x="769" y="187"/>
                  <a:pt x="769" y="181"/>
                </a:cubicBezTo>
                <a:cubicBezTo>
                  <a:pt x="769" y="175"/>
                  <a:pt x="763" y="169"/>
                  <a:pt x="757" y="169"/>
                </a:cubicBezTo>
                <a:close/>
                <a:moveTo>
                  <a:pt x="664" y="169"/>
                </a:moveTo>
                <a:cubicBezTo>
                  <a:pt x="658" y="169"/>
                  <a:pt x="653" y="175"/>
                  <a:pt x="653" y="181"/>
                </a:cubicBezTo>
                <a:cubicBezTo>
                  <a:pt x="653" y="187"/>
                  <a:pt x="658" y="192"/>
                  <a:pt x="664" y="192"/>
                </a:cubicBezTo>
                <a:cubicBezTo>
                  <a:pt x="671" y="192"/>
                  <a:pt x="676" y="187"/>
                  <a:pt x="676" y="181"/>
                </a:cubicBezTo>
                <a:cubicBezTo>
                  <a:pt x="676" y="175"/>
                  <a:pt x="671" y="169"/>
                  <a:pt x="664" y="169"/>
                </a:cubicBezTo>
                <a:close/>
                <a:moveTo>
                  <a:pt x="664" y="0"/>
                </a:moveTo>
                <a:cubicBezTo>
                  <a:pt x="658" y="0"/>
                  <a:pt x="653" y="6"/>
                  <a:pt x="653" y="12"/>
                </a:cubicBezTo>
                <a:cubicBezTo>
                  <a:pt x="653" y="18"/>
                  <a:pt x="658" y="23"/>
                  <a:pt x="664" y="23"/>
                </a:cubicBezTo>
                <a:cubicBezTo>
                  <a:pt x="671" y="23"/>
                  <a:pt x="676" y="18"/>
                  <a:pt x="676" y="12"/>
                </a:cubicBezTo>
                <a:cubicBezTo>
                  <a:pt x="676" y="6"/>
                  <a:pt x="671" y="0"/>
                  <a:pt x="664" y="0"/>
                </a:cubicBezTo>
                <a:close/>
                <a:moveTo>
                  <a:pt x="664" y="253"/>
                </a:moveTo>
                <a:cubicBezTo>
                  <a:pt x="658" y="253"/>
                  <a:pt x="653" y="258"/>
                  <a:pt x="653" y="264"/>
                </a:cubicBezTo>
                <a:cubicBezTo>
                  <a:pt x="653" y="270"/>
                  <a:pt x="658" y="276"/>
                  <a:pt x="664" y="276"/>
                </a:cubicBezTo>
                <a:cubicBezTo>
                  <a:pt x="671" y="276"/>
                  <a:pt x="676" y="270"/>
                  <a:pt x="676" y="264"/>
                </a:cubicBezTo>
                <a:cubicBezTo>
                  <a:pt x="676" y="258"/>
                  <a:pt x="671" y="253"/>
                  <a:pt x="664" y="253"/>
                </a:cubicBezTo>
                <a:close/>
                <a:moveTo>
                  <a:pt x="664" y="87"/>
                </a:moveTo>
                <a:cubicBezTo>
                  <a:pt x="658" y="87"/>
                  <a:pt x="653" y="92"/>
                  <a:pt x="653" y="99"/>
                </a:cubicBezTo>
                <a:cubicBezTo>
                  <a:pt x="653" y="105"/>
                  <a:pt x="658" y="110"/>
                  <a:pt x="664" y="110"/>
                </a:cubicBezTo>
                <a:cubicBezTo>
                  <a:pt x="671" y="110"/>
                  <a:pt x="676" y="105"/>
                  <a:pt x="676" y="99"/>
                </a:cubicBezTo>
                <a:cubicBezTo>
                  <a:pt x="676" y="92"/>
                  <a:pt x="671" y="87"/>
                  <a:pt x="664" y="87"/>
                </a:cubicBezTo>
                <a:close/>
                <a:moveTo>
                  <a:pt x="851" y="253"/>
                </a:moveTo>
                <a:cubicBezTo>
                  <a:pt x="844" y="253"/>
                  <a:pt x="839" y="258"/>
                  <a:pt x="839" y="264"/>
                </a:cubicBezTo>
                <a:cubicBezTo>
                  <a:pt x="839" y="270"/>
                  <a:pt x="844" y="276"/>
                  <a:pt x="851" y="276"/>
                </a:cubicBezTo>
                <a:cubicBezTo>
                  <a:pt x="857" y="276"/>
                  <a:pt x="862" y="270"/>
                  <a:pt x="862" y="264"/>
                </a:cubicBezTo>
                <a:cubicBezTo>
                  <a:pt x="862" y="258"/>
                  <a:pt x="857" y="253"/>
                  <a:pt x="851" y="253"/>
                </a:cubicBezTo>
                <a:close/>
                <a:moveTo>
                  <a:pt x="851" y="169"/>
                </a:moveTo>
                <a:cubicBezTo>
                  <a:pt x="844" y="169"/>
                  <a:pt x="839" y="175"/>
                  <a:pt x="839" y="181"/>
                </a:cubicBezTo>
                <a:cubicBezTo>
                  <a:pt x="839" y="187"/>
                  <a:pt x="844" y="192"/>
                  <a:pt x="851" y="192"/>
                </a:cubicBezTo>
                <a:cubicBezTo>
                  <a:pt x="857" y="192"/>
                  <a:pt x="862" y="187"/>
                  <a:pt x="862" y="181"/>
                </a:cubicBezTo>
                <a:cubicBezTo>
                  <a:pt x="862" y="175"/>
                  <a:pt x="857" y="169"/>
                  <a:pt x="851" y="169"/>
                </a:cubicBezTo>
                <a:close/>
                <a:moveTo>
                  <a:pt x="851" y="87"/>
                </a:moveTo>
                <a:cubicBezTo>
                  <a:pt x="844" y="87"/>
                  <a:pt x="839" y="92"/>
                  <a:pt x="839" y="99"/>
                </a:cubicBezTo>
                <a:cubicBezTo>
                  <a:pt x="839" y="105"/>
                  <a:pt x="844" y="110"/>
                  <a:pt x="851" y="110"/>
                </a:cubicBezTo>
                <a:cubicBezTo>
                  <a:pt x="857" y="110"/>
                  <a:pt x="862" y="105"/>
                  <a:pt x="862" y="99"/>
                </a:cubicBezTo>
                <a:cubicBezTo>
                  <a:pt x="862" y="92"/>
                  <a:pt x="857" y="87"/>
                  <a:pt x="851" y="87"/>
                </a:cubicBezTo>
                <a:close/>
                <a:moveTo>
                  <a:pt x="851" y="421"/>
                </a:moveTo>
                <a:cubicBezTo>
                  <a:pt x="844" y="421"/>
                  <a:pt x="839" y="426"/>
                  <a:pt x="839" y="432"/>
                </a:cubicBezTo>
                <a:cubicBezTo>
                  <a:pt x="839" y="439"/>
                  <a:pt x="844" y="444"/>
                  <a:pt x="851" y="444"/>
                </a:cubicBezTo>
                <a:cubicBezTo>
                  <a:pt x="857" y="444"/>
                  <a:pt x="862" y="439"/>
                  <a:pt x="862" y="432"/>
                </a:cubicBezTo>
                <a:cubicBezTo>
                  <a:pt x="862" y="426"/>
                  <a:pt x="857" y="421"/>
                  <a:pt x="851" y="421"/>
                </a:cubicBezTo>
                <a:close/>
                <a:moveTo>
                  <a:pt x="757" y="0"/>
                </a:moveTo>
                <a:cubicBezTo>
                  <a:pt x="751" y="0"/>
                  <a:pt x="746" y="6"/>
                  <a:pt x="746" y="12"/>
                </a:cubicBezTo>
                <a:cubicBezTo>
                  <a:pt x="746" y="18"/>
                  <a:pt x="751" y="23"/>
                  <a:pt x="757" y="23"/>
                </a:cubicBezTo>
                <a:cubicBezTo>
                  <a:pt x="763" y="23"/>
                  <a:pt x="769" y="18"/>
                  <a:pt x="769" y="12"/>
                </a:cubicBezTo>
                <a:cubicBezTo>
                  <a:pt x="769" y="6"/>
                  <a:pt x="763" y="0"/>
                  <a:pt x="757" y="0"/>
                </a:cubicBezTo>
                <a:close/>
                <a:moveTo>
                  <a:pt x="851" y="339"/>
                </a:moveTo>
                <a:cubicBezTo>
                  <a:pt x="844" y="339"/>
                  <a:pt x="839" y="344"/>
                  <a:pt x="839" y="350"/>
                </a:cubicBezTo>
                <a:cubicBezTo>
                  <a:pt x="839" y="356"/>
                  <a:pt x="844" y="361"/>
                  <a:pt x="851" y="361"/>
                </a:cubicBezTo>
                <a:cubicBezTo>
                  <a:pt x="857" y="361"/>
                  <a:pt x="862" y="356"/>
                  <a:pt x="862" y="350"/>
                </a:cubicBezTo>
                <a:cubicBezTo>
                  <a:pt x="862" y="344"/>
                  <a:pt x="857" y="339"/>
                  <a:pt x="851" y="339"/>
                </a:cubicBezTo>
                <a:close/>
                <a:moveTo>
                  <a:pt x="757" y="87"/>
                </a:moveTo>
                <a:cubicBezTo>
                  <a:pt x="751" y="87"/>
                  <a:pt x="746" y="92"/>
                  <a:pt x="746" y="99"/>
                </a:cubicBezTo>
                <a:cubicBezTo>
                  <a:pt x="746" y="105"/>
                  <a:pt x="751" y="110"/>
                  <a:pt x="757" y="110"/>
                </a:cubicBezTo>
                <a:cubicBezTo>
                  <a:pt x="763" y="110"/>
                  <a:pt x="769" y="105"/>
                  <a:pt x="769" y="99"/>
                </a:cubicBezTo>
                <a:cubicBezTo>
                  <a:pt x="769" y="92"/>
                  <a:pt x="763" y="87"/>
                  <a:pt x="757" y="87"/>
                </a:cubicBezTo>
                <a:close/>
                <a:moveTo>
                  <a:pt x="757" y="421"/>
                </a:moveTo>
                <a:cubicBezTo>
                  <a:pt x="751" y="421"/>
                  <a:pt x="746" y="426"/>
                  <a:pt x="746" y="432"/>
                </a:cubicBezTo>
                <a:cubicBezTo>
                  <a:pt x="746" y="439"/>
                  <a:pt x="751" y="444"/>
                  <a:pt x="757" y="444"/>
                </a:cubicBezTo>
                <a:cubicBezTo>
                  <a:pt x="763" y="444"/>
                  <a:pt x="769" y="439"/>
                  <a:pt x="769" y="432"/>
                </a:cubicBezTo>
                <a:cubicBezTo>
                  <a:pt x="769" y="426"/>
                  <a:pt x="763" y="421"/>
                  <a:pt x="757" y="421"/>
                </a:cubicBezTo>
                <a:close/>
                <a:moveTo>
                  <a:pt x="477" y="87"/>
                </a:moveTo>
                <a:cubicBezTo>
                  <a:pt x="470" y="87"/>
                  <a:pt x="465" y="92"/>
                  <a:pt x="465" y="99"/>
                </a:cubicBezTo>
                <a:cubicBezTo>
                  <a:pt x="465" y="105"/>
                  <a:pt x="470" y="110"/>
                  <a:pt x="477" y="110"/>
                </a:cubicBezTo>
                <a:cubicBezTo>
                  <a:pt x="483" y="110"/>
                  <a:pt x="488" y="105"/>
                  <a:pt x="488" y="99"/>
                </a:cubicBezTo>
                <a:cubicBezTo>
                  <a:pt x="488" y="92"/>
                  <a:pt x="483" y="87"/>
                  <a:pt x="477" y="87"/>
                </a:cubicBezTo>
                <a:close/>
                <a:moveTo>
                  <a:pt x="477" y="169"/>
                </a:moveTo>
                <a:cubicBezTo>
                  <a:pt x="470" y="169"/>
                  <a:pt x="465" y="175"/>
                  <a:pt x="465" y="181"/>
                </a:cubicBezTo>
                <a:cubicBezTo>
                  <a:pt x="465" y="187"/>
                  <a:pt x="470" y="192"/>
                  <a:pt x="477" y="192"/>
                </a:cubicBezTo>
                <a:cubicBezTo>
                  <a:pt x="483" y="192"/>
                  <a:pt x="488" y="187"/>
                  <a:pt x="488" y="181"/>
                </a:cubicBezTo>
                <a:cubicBezTo>
                  <a:pt x="488" y="175"/>
                  <a:pt x="483" y="169"/>
                  <a:pt x="477" y="169"/>
                </a:cubicBezTo>
                <a:close/>
                <a:moveTo>
                  <a:pt x="477" y="0"/>
                </a:moveTo>
                <a:cubicBezTo>
                  <a:pt x="470" y="0"/>
                  <a:pt x="465" y="6"/>
                  <a:pt x="465" y="12"/>
                </a:cubicBezTo>
                <a:cubicBezTo>
                  <a:pt x="465" y="18"/>
                  <a:pt x="470" y="23"/>
                  <a:pt x="477" y="23"/>
                </a:cubicBezTo>
                <a:cubicBezTo>
                  <a:pt x="483" y="23"/>
                  <a:pt x="488" y="18"/>
                  <a:pt x="488" y="12"/>
                </a:cubicBezTo>
                <a:cubicBezTo>
                  <a:pt x="488" y="6"/>
                  <a:pt x="483" y="0"/>
                  <a:pt x="477" y="0"/>
                </a:cubicBezTo>
                <a:close/>
                <a:moveTo>
                  <a:pt x="477" y="421"/>
                </a:moveTo>
                <a:cubicBezTo>
                  <a:pt x="470" y="421"/>
                  <a:pt x="465" y="426"/>
                  <a:pt x="465" y="432"/>
                </a:cubicBezTo>
                <a:cubicBezTo>
                  <a:pt x="465" y="439"/>
                  <a:pt x="470" y="444"/>
                  <a:pt x="477" y="444"/>
                </a:cubicBezTo>
                <a:cubicBezTo>
                  <a:pt x="483" y="444"/>
                  <a:pt x="488" y="439"/>
                  <a:pt x="488" y="432"/>
                </a:cubicBezTo>
                <a:cubicBezTo>
                  <a:pt x="488" y="426"/>
                  <a:pt x="483" y="421"/>
                  <a:pt x="477" y="421"/>
                </a:cubicBezTo>
                <a:close/>
                <a:moveTo>
                  <a:pt x="477" y="253"/>
                </a:moveTo>
                <a:cubicBezTo>
                  <a:pt x="470" y="253"/>
                  <a:pt x="465" y="258"/>
                  <a:pt x="465" y="264"/>
                </a:cubicBezTo>
                <a:cubicBezTo>
                  <a:pt x="465" y="270"/>
                  <a:pt x="470" y="276"/>
                  <a:pt x="477" y="276"/>
                </a:cubicBezTo>
                <a:cubicBezTo>
                  <a:pt x="483" y="276"/>
                  <a:pt x="488" y="270"/>
                  <a:pt x="488" y="264"/>
                </a:cubicBezTo>
                <a:cubicBezTo>
                  <a:pt x="488" y="258"/>
                  <a:pt x="483" y="253"/>
                  <a:pt x="477" y="253"/>
                </a:cubicBezTo>
                <a:close/>
                <a:moveTo>
                  <a:pt x="571" y="421"/>
                </a:moveTo>
                <a:cubicBezTo>
                  <a:pt x="564" y="421"/>
                  <a:pt x="559" y="426"/>
                  <a:pt x="559" y="432"/>
                </a:cubicBezTo>
                <a:cubicBezTo>
                  <a:pt x="559" y="439"/>
                  <a:pt x="564" y="444"/>
                  <a:pt x="571" y="444"/>
                </a:cubicBezTo>
                <a:cubicBezTo>
                  <a:pt x="577" y="444"/>
                  <a:pt x="582" y="439"/>
                  <a:pt x="582" y="432"/>
                </a:cubicBezTo>
                <a:cubicBezTo>
                  <a:pt x="582" y="426"/>
                  <a:pt x="577" y="421"/>
                  <a:pt x="571" y="421"/>
                </a:cubicBezTo>
                <a:close/>
                <a:moveTo>
                  <a:pt x="477" y="339"/>
                </a:moveTo>
                <a:cubicBezTo>
                  <a:pt x="470" y="339"/>
                  <a:pt x="465" y="344"/>
                  <a:pt x="465" y="350"/>
                </a:cubicBezTo>
                <a:cubicBezTo>
                  <a:pt x="465" y="356"/>
                  <a:pt x="470" y="361"/>
                  <a:pt x="477" y="361"/>
                </a:cubicBezTo>
                <a:cubicBezTo>
                  <a:pt x="483" y="361"/>
                  <a:pt x="488" y="356"/>
                  <a:pt x="488" y="350"/>
                </a:cubicBezTo>
                <a:cubicBezTo>
                  <a:pt x="488" y="344"/>
                  <a:pt x="483" y="339"/>
                  <a:pt x="477" y="339"/>
                </a:cubicBezTo>
                <a:close/>
                <a:moveTo>
                  <a:pt x="664" y="421"/>
                </a:moveTo>
                <a:cubicBezTo>
                  <a:pt x="658" y="421"/>
                  <a:pt x="653" y="426"/>
                  <a:pt x="653" y="432"/>
                </a:cubicBezTo>
                <a:cubicBezTo>
                  <a:pt x="653" y="439"/>
                  <a:pt x="658" y="444"/>
                  <a:pt x="664" y="444"/>
                </a:cubicBezTo>
                <a:cubicBezTo>
                  <a:pt x="671" y="444"/>
                  <a:pt x="676" y="439"/>
                  <a:pt x="676" y="432"/>
                </a:cubicBezTo>
                <a:cubicBezTo>
                  <a:pt x="676" y="426"/>
                  <a:pt x="671" y="421"/>
                  <a:pt x="664" y="421"/>
                </a:cubicBezTo>
                <a:close/>
                <a:moveTo>
                  <a:pt x="571" y="87"/>
                </a:moveTo>
                <a:cubicBezTo>
                  <a:pt x="564" y="87"/>
                  <a:pt x="559" y="92"/>
                  <a:pt x="559" y="99"/>
                </a:cubicBezTo>
                <a:cubicBezTo>
                  <a:pt x="559" y="105"/>
                  <a:pt x="564" y="110"/>
                  <a:pt x="571" y="110"/>
                </a:cubicBezTo>
                <a:cubicBezTo>
                  <a:pt x="577" y="110"/>
                  <a:pt x="582" y="105"/>
                  <a:pt x="582" y="99"/>
                </a:cubicBezTo>
                <a:cubicBezTo>
                  <a:pt x="582" y="92"/>
                  <a:pt x="577" y="87"/>
                  <a:pt x="571" y="87"/>
                </a:cubicBezTo>
                <a:close/>
                <a:moveTo>
                  <a:pt x="571" y="0"/>
                </a:moveTo>
                <a:cubicBezTo>
                  <a:pt x="564" y="0"/>
                  <a:pt x="559" y="6"/>
                  <a:pt x="559" y="12"/>
                </a:cubicBezTo>
                <a:cubicBezTo>
                  <a:pt x="559" y="18"/>
                  <a:pt x="564" y="23"/>
                  <a:pt x="571" y="23"/>
                </a:cubicBezTo>
                <a:cubicBezTo>
                  <a:pt x="577" y="23"/>
                  <a:pt x="582" y="18"/>
                  <a:pt x="582" y="12"/>
                </a:cubicBezTo>
                <a:cubicBezTo>
                  <a:pt x="582" y="6"/>
                  <a:pt x="577" y="0"/>
                  <a:pt x="571" y="0"/>
                </a:cubicBezTo>
                <a:close/>
                <a:moveTo>
                  <a:pt x="664" y="339"/>
                </a:moveTo>
                <a:cubicBezTo>
                  <a:pt x="658" y="339"/>
                  <a:pt x="653" y="344"/>
                  <a:pt x="653" y="350"/>
                </a:cubicBezTo>
                <a:cubicBezTo>
                  <a:pt x="653" y="356"/>
                  <a:pt x="658" y="361"/>
                  <a:pt x="664" y="361"/>
                </a:cubicBezTo>
                <a:cubicBezTo>
                  <a:pt x="671" y="361"/>
                  <a:pt x="676" y="356"/>
                  <a:pt x="676" y="350"/>
                </a:cubicBezTo>
                <a:cubicBezTo>
                  <a:pt x="676" y="344"/>
                  <a:pt x="671" y="339"/>
                  <a:pt x="664" y="339"/>
                </a:cubicBezTo>
                <a:close/>
                <a:moveTo>
                  <a:pt x="571" y="339"/>
                </a:moveTo>
                <a:cubicBezTo>
                  <a:pt x="564" y="339"/>
                  <a:pt x="559" y="344"/>
                  <a:pt x="559" y="350"/>
                </a:cubicBezTo>
                <a:cubicBezTo>
                  <a:pt x="559" y="356"/>
                  <a:pt x="564" y="361"/>
                  <a:pt x="571" y="361"/>
                </a:cubicBezTo>
                <a:cubicBezTo>
                  <a:pt x="577" y="361"/>
                  <a:pt x="582" y="356"/>
                  <a:pt x="582" y="350"/>
                </a:cubicBezTo>
                <a:cubicBezTo>
                  <a:pt x="582" y="344"/>
                  <a:pt x="577" y="339"/>
                  <a:pt x="571" y="339"/>
                </a:cubicBezTo>
                <a:close/>
                <a:moveTo>
                  <a:pt x="571" y="253"/>
                </a:moveTo>
                <a:cubicBezTo>
                  <a:pt x="564" y="253"/>
                  <a:pt x="559" y="258"/>
                  <a:pt x="559" y="264"/>
                </a:cubicBezTo>
                <a:cubicBezTo>
                  <a:pt x="559" y="270"/>
                  <a:pt x="564" y="276"/>
                  <a:pt x="571" y="276"/>
                </a:cubicBezTo>
                <a:cubicBezTo>
                  <a:pt x="577" y="276"/>
                  <a:pt x="582" y="270"/>
                  <a:pt x="582" y="264"/>
                </a:cubicBezTo>
                <a:cubicBezTo>
                  <a:pt x="582" y="258"/>
                  <a:pt x="577" y="253"/>
                  <a:pt x="571" y="253"/>
                </a:cubicBezTo>
                <a:close/>
                <a:moveTo>
                  <a:pt x="571" y="169"/>
                </a:moveTo>
                <a:cubicBezTo>
                  <a:pt x="564" y="169"/>
                  <a:pt x="559" y="175"/>
                  <a:pt x="559" y="181"/>
                </a:cubicBezTo>
                <a:cubicBezTo>
                  <a:pt x="559" y="187"/>
                  <a:pt x="564" y="192"/>
                  <a:pt x="571" y="192"/>
                </a:cubicBezTo>
                <a:cubicBezTo>
                  <a:pt x="577" y="192"/>
                  <a:pt x="582" y="187"/>
                  <a:pt x="582" y="181"/>
                </a:cubicBezTo>
                <a:cubicBezTo>
                  <a:pt x="582" y="175"/>
                  <a:pt x="577" y="169"/>
                  <a:pt x="571" y="169"/>
                </a:cubicBezTo>
                <a:close/>
              </a:path>
            </a:pathLst>
          </a:custGeom>
          <a:solidFill>
            <a:schemeClr val="accent3">
              <a:alpha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1" name="Freeform 429"/>
          <p:cNvSpPr>
            <a:spLocks noEditPoints="1"/>
          </p:cNvSpPr>
          <p:nvPr/>
        </p:nvSpPr>
        <p:spPr bwMode="auto">
          <a:xfrm>
            <a:off x="9939628" y="486423"/>
            <a:ext cx="1792500" cy="918407"/>
          </a:xfrm>
          <a:custGeom>
            <a:avLst/>
            <a:gdLst>
              <a:gd name="T0" fmla="*/ 197 w 863"/>
              <a:gd name="T1" fmla="*/ 252 h 443"/>
              <a:gd name="T2" fmla="*/ 291 w 863"/>
              <a:gd name="T3" fmla="*/ 420 h 443"/>
              <a:gd name="T4" fmla="*/ 291 w 863"/>
              <a:gd name="T5" fmla="*/ 252 h 443"/>
              <a:gd name="T6" fmla="*/ 291 w 863"/>
              <a:gd name="T7" fmla="*/ 338 h 443"/>
              <a:gd name="T8" fmla="*/ 197 w 863"/>
              <a:gd name="T9" fmla="*/ 169 h 443"/>
              <a:gd name="T10" fmla="*/ 197 w 863"/>
              <a:gd name="T11" fmla="*/ 86 h 443"/>
              <a:gd name="T12" fmla="*/ 197 w 863"/>
              <a:gd name="T13" fmla="*/ 0 h 443"/>
              <a:gd name="T14" fmla="*/ 291 w 863"/>
              <a:gd name="T15" fmla="*/ 169 h 443"/>
              <a:gd name="T16" fmla="*/ 384 w 863"/>
              <a:gd name="T17" fmla="*/ 252 h 443"/>
              <a:gd name="T18" fmla="*/ 291 w 863"/>
              <a:gd name="T19" fmla="*/ 86 h 443"/>
              <a:gd name="T20" fmla="*/ 384 w 863"/>
              <a:gd name="T21" fmla="*/ 169 h 443"/>
              <a:gd name="T22" fmla="*/ 384 w 863"/>
              <a:gd name="T23" fmla="*/ 338 h 443"/>
              <a:gd name="T24" fmla="*/ 291 w 863"/>
              <a:gd name="T25" fmla="*/ 0 h 443"/>
              <a:gd name="T26" fmla="*/ 384 w 863"/>
              <a:gd name="T27" fmla="*/ 420 h 443"/>
              <a:gd name="T28" fmla="*/ 197 w 863"/>
              <a:gd name="T29" fmla="*/ 338 h 443"/>
              <a:gd name="T30" fmla="*/ 384 w 863"/>
              <a:gd name="T31" fmla="*/ 86 h 443"/>
              <a:gd name="T32" fmla="*/ 12 w 863"/>
              <a:gd name="T33" fmla="*/ 169 h 443"/>
              <a:gd name="T34" fmla="*/ 12 w 863"/>
              <a:gd name="T35" fmla="*/ 86 h 443"/>
              <a:gd name="T36" fmla="*/ 12 w 863"/>
              <a:gd name="T37" fmla="*/ 420 h 443"/>
              <a:gd name="T38" fmla="*/ 851 w 863"/>
              <a:gd name="T39" fmla="*/ 22 h 443"/>
              <a:gd name="T40" fmla="*/ 12 w 863"/>
              <a:gd name="T41" fmla="*/ 338 h 443"/>
              <a:gd name="T42" fmla="*/ 12 w 863"/>
              <a:gd name="T43" fmla="*/ 0 h 443"/>
              <a:gd name="T44" fmla="*/ 12 w 863"/>
              <a:gd name="T45" fmla="*/ 252 h 443"/>
              <a:gd name="T46" fmla="*/ 105 w 863"/>
              <a:gd name="T47" fmla="*/ 0 h 443"/>
              <a:gd name="T48" fmla="*/ 197 w 863"/>
              <a:gd name="T49" fmla="*/ 420 h 443"/>
              <a:gd name="T50" fmla="*/ 105 w 863"/>
              <a:gd name="T51" fmla="*/ 420 h 443"/>
              <a:gd name="T52" fmla="*/ 105 w 863"/>
              <a:gd name="T53" fmla="*/ 86 h 443"/>
              <a:gd name="T54" fmla="*/ 105 w 863"/>
              <a:gd name="T55" fmla="*/ 169 h 443"/>
              <a:gd name="T56" fmla="*/ 105 w 863"/>
              <a:gd name="T57" fmla="*/ 338 h 443"/>
              <a:gd name="T58" fmla="*/ 105 w 863"/>
              <a:gd name="T59" fmla="*/ 252 h 443"/>
              <a:gd name="T60" fmla="*/ 477 w 863"/>
              <a:gd name="T61" fmla="*/ 252 h 443"/>
              <a:gd name="T62" fmla="*/ 758 w 863"/>
              <a:gd name="T63" fmla="*/ 86 h 443"/>
              <a:gd name="T64" fmla="*/ 758 w 863"/>
              <a:gd name="T65" fmla="*/ 252 h 443"/>
              <a:gd name="T66" fmla="*/ 758 w 863"/>
              <a:gd name="T67" fmla="*/ 169 h 443"/>
              <a:gd name="T68" fmla="*/ 758 w 863"/>
              <a:gd name="T69" fmla="*/ 338 h 443"/>
              <a:gd name="T70" fmla="*/ 665 w 863"/>
              <a:gd name="T71" fmla="*/ 86 h 443"/>
              <a:gd name="T72" fmla="*/ 665 w 863"/>
              <a:gd name="T73" fmla="*/ 0 h 443"/>
              <a:gd name="T74" fmla="*/ 758 w 863"/>
              <a:gd name="T75" fmla="*/ 420 h 443"/>
              <a:gd name="T76" fmla="*/ 851 w 863"/>
              <a:gd name="T77" fmla="*/ 338 h 443"/>
              <a:gd name="T78" fmla="*/ 851 w 863"/>
              <a:gd name="T79" fmla="*/ 169 h 443"/>
              <a:gd name="T80" fmla="*/ 851 w 863"/>
              <a:gd name="T81" fmla="*/ 86 h 443"/>
              <a:gd name="T82" fmla="*/ 851 w 863"/>
              <a:gd name="T83" fmla="*/ 252 h 443"/>
              <a:gd name="T84" fmla="*/ 758 w 863"/>
              <a:gd name="T85" fmla="*/ 0 h 443"/>
              <a:gd name="T86" fmla="*/ 665 w 863"/>
              <a:gd name="T87" fmla="*/ 169 h 443"/>
              <a:gd name="T88" fmla="*/ 851 w 863"/>
              <a:gd name="T89" fmla="*/ 420 h 443"/>
              <a:gd name="T90" fmla="*/ 665 w 863"/>
              <a:gd name="T91" fmla="*/ 252 h 443"/>
              <a:gd name="T92" fmla="*/ 477 w 863"/>
              <a:gd name="T93" fmla="*/ 0 h 443"/>
              <a:gd name="T94" fmla="*/ 571 w 863"/>
              <a:gd name="T95" fmla="*/ 420 h 443"/>
              <a:gd name="T96" fmla="*/ 477 w 863"/>
              <a:gd name="T97" fmla="*/ 86 h 443"/>
              <a:gd name="T98" fmla="*/ 477 w 863"/>
              <a:gd name="T99" fmla="*/ 338 h 443"/>
              <a:gd name="T100" fmla="*/ 477 w 863"/>
              <a:gd name="T101" fmla="*/ 169 h 443"/>
              <a:gd name="T102" fmla="*/ 477 w 863"/>
              <a:gd name="T103" fmla="*/ 420 h 443"/>
              <a:gd name="T104" fmla="*/ 571 w 863"/>
              <a:gd name="T105" fmla="*/ 338 h 443"/>
              <a:gd name="T106" fmla="*/ 571 w 863"/>
              <a:gd name="T107" fmla="*/ 169 h 443"/>
              <a:gd name="T108" fmla="*/ 665 w 863"/>
              <a:gd name="T109" fmla="*/ 420 h 443"/>
              <a:gd name="T110" fmla="*/ 665 w 863"/>
              <a:gd name="T111" fmla="*/ 338 h 443"/>
              <a:gd name="T112" fmla="*/ 571 w 863"/>
              <a:gd name="T113" fmla="*/ 0 h 443"/>
              <a:gd name="T114" fmla="*/ 571 w 863"/>
              <a:gd name="T115" fmla="*/ 252 h 443"/>
              <a:gd name="T116" fmla="*/ 384 w 863"/>
              <a:gd name="T117" fmla="*/ 0 h 443"/>
              <a:gd name="T118" fmla="*/ 571 w 863"/>
              <a:gd name="T119" fmla="*/ 8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3" h="443">
                <a:moveTo>
                  <a:pt x="197" y="252"/>
                </a:moveTo>
                <a:cubicBezTo>
                  <a:pt x="191" y="252"/>
                  <a:pt x="186" y="257"/>
                  <a:pt x="186" y="263"/>
                </a:cubicBezTo>
                <a:cubicBezTo>
                  <a:pt x="186" y="270"/>
                  <a:pt x="191" y="275"/>
                  <a:pt x="197" y="275"/>
                </a:cubicBezTo>
                <a:cubicBezTo>
                  <a:pt x="204" y="275"/>
                  <a:pt x="209" y="270"/>
                  <a:pt x="209" y="263"/>
                </a:cubicBezTo>
                <a:cubicBezTo>
                  <a:pt x="209" y="257"/>
                  <a:pt x="204" y="252"/>
                  <a:pt x="197" y="252"/>
                </a:cubicBezTo>
                <a:close/>
                <a:moveTo>
                  <a:pt x="291" y="420"/>
                </a:moveTo>
                <a:cubicBezTo>
                  <a:pt x="285" y="420"/>
                  <a:pt x="279" y="425"/>
                  <a:pt x="279" y="431"/>
                </a:cubicBezTo>
                <a:cubicBezTo>
                  <a:pt x="279" y="438"/>
                  <a:pt x="285" y="443"/>
                  <a:pt x="291" y="443"/>
                </a:cubicBezTo>
                <a:cubicBezTo>
                  <a:pt x="297" y="443"/>
                  <a:pt x="302" y="438"/>
                  <a:pt x="302" y="431"/>
                </a:cubicBezTo>
                <a:cubicBezTo>
                  <a:pt x="302" y="425"/>
                  <a:pt x="297" y="420"/>
                  <a:pt x="291" y="420"/>
                </a:cubicBezTo>
                <a:close/>
                <a:moveTo>
                  <a:pt x="291" y="252"/>
                </a:moveTo>
                <a:cubicBezTo>
                  <a:pt x="285" y="252"/>
                  <a:pt x="279" y="257"/>
                  <a:pt x="279" y="263"/>
                </a:cubicBezTo>
                <a:cubicBezTo>
                  <a:pt x="279" y="270"/>
                  <a:pt x="285" y="275"/>
                  <a:pt x="291" y="275"/>
                </a:cubicBezTo>
                <a:cubicBezTo>
                  <a:pt x="297" y="275"/>
                  <a:pt x="302" y="270"/>
                  <a:pt x="302" y="263"/>
                </a:cubicBezTo>
                <a:cubicBezTo>
                  <a:pt x="302" y="257"/>
                  <a:pt x="297" y="252"/>
                  <a:pt x="291" y="252"/>
                </a:cubicBezTo>
                <a:close/>
                <a:moveTo>
                  <a:pt x="291" y="338"/>
                </a:moveTo>
                <a:cubicBezTo>
                  <a:pt x="285" y="338"/>
                  <a:pt x="279" y="343"/>
                  <a:pt x="279" y="349"/>
                </a:cubicBezTo>
                <a:cubicBezTo>
                  <a:pt x="279" y="355"/>
                  <a:pt x="285" y="361"/>
                  <a:pt x="291" y="361"/>
                </a:cubicBezTo>
                <a:cubicBezTo>
                  <a:pt x="297" y="361"/>
                  <a:pt x="302" y="355"/>
                  <a:pt x="302" y="349"/>
                </a:cubicBezTo>
                <a:cubicBezTo>
                  <a:pt x="302" y="343"/>
                  <a:pt x="297" y="338"/>
                  <a:pt x="291" y="338"/>
                </a:cubicBezTo>
                <a:close/>
                <a:moveTo>
                  <a:pt x="197" y="169"/>
                </a:moveTo>
                <a:cubicBezTo>
                  <a:pt x="191" y="169"/>
                  <a:pt x="186" y="174"/>
                  <a:pt x="186" y="180"/>
                </a:cubicBezTo>
                <a:cubicBezTo>
                  <a:pt x="186" y="186"/>
                  <a:pt x="191" y="191"/>
                  <a:pt x="197" y="191"/>
                </a:cubicBezTo>
                <a:cubicBezTo>
                  <a:pt x="204" y="191"/>
                  <a:pt x="209" y="186"/>
                  <a:pt x="209" y="180"/>
                </a:cubicBezTo>
                <a:cubicBezTo>
                  <a:pt x="209" y="174"/>
                  <a:pt x="204" y="169"/>
                  <a:pt x="197" y="169"/>
                </a:cubicBezTo>
                <a:close/>
                <a:moveTo>
                  <a:pt x="197" y="86"/>
                </a:moveTo>
                <a:cubicBezTo>
                  <a:pt x="191" y="86"/>
                  <a:pt x="186" y="91"/>
                  <a:pt x="186" y="98"/>
                </a:cubicBezTo>
                <a:cubicBezTo>
                  <a:pt x="186" y="104"/>
                  <a:pt x="191" y="109"/>
                  <a:pt x="197" y="109"/>
                </a:cubicBezTo>
                <a:cubicBezTo>
                  <a:pt x="204" y="109"/>
                  <a:pt x="209" y="104"/>
                  <a:pt x="209" y="98"/>
                </a:cubicBezTo>
                <a:cubicBezTo>
                  <a:pt x="209" y="91"/>
                  <a:pt x="204" y="86"/>
                  <a:pt x="197" y="86"/>
                </a:cubicBezTo>
                <a:close/>
                <a:moveTo>
                  <a:pt x="197" y="0"/>
                </a:moveTo>
                <a:cubicBezTo>
                  <a:pt x="191" y="0"/>
                  <a:pt x="186" y="5"/>
                  <a:pt x="186" y="11"/>
                </a:cubicBezTo>
                <a:cubicBezTo>
                  <a:pt x="186" y="17"/>
                  <a:pt x="191" y="22"/>
                  <a:pt x="197" y="22"/>
                </a:cubicBezTo>
                <a:cubicBezTo>
                  <a:pt x="204" y="22"/>
                  <a:pt x="209" y="17"/>
                  <a:pt x="209" y="11"/>
                </a:cubicBezTo>
                <a:cubicBezTo>
                  <a:pt x="209" y="5"/>
                  <a:pt x="204" y="0"/>
                  <a:pt x="197" y="0"/>
                </a:cubicBezTo>
                <a:close/>
                <a:moveTo>
                  <a:pt x="291" y="169"/>
                </a:moveTo>
                <a:cubicBezTo>
                  <a:pt x="285" y="169"/>
                  <a:pt x="279" y="174"/>
                  <a:pt x="279" y="180"/>
                </a:cubicBezTo>
                <a:cubicBezTo>
                  <a:pt x="279" y="186"/>
                  <a:pt x="285" y="191"/>
                  <a:pt x="291" y="191"/>
                </a:cubicBezTo>
                <a:cubicBezTo>
                  <a:pt x="297" y="191"/>
                  <a:pt x="302" y="186"/>
                  <a:pt x="302" y="180"/>
                </a:cubicBezTo>
                <a:cubicBezTo>
                  <a:pt x="302" y="174"/>
                  <a:pt x="297" y="169"/>
                  <a:pt x="291" y="169"/>
                </a:cubicBezTo>
                <a:close/>
                <a:moveTo>
                  <a:pt x="384" y="252"/>
                </a:moveTo>
                <a:cubicBezTo>
                  <a:pt x="378" y="252"/>
                  <a:pt x="372" y="257"/>
                  <a:pt x="372" y="263"/>
                </a:cubicBezTo>
                <a:cubicBezTo>
                  <a:pt x="372" y="270"/>
                  <a:pt x="378" y="275"/>
                  <a:pt x="384" y="275"/>
                </a:cubicBezTo>
                <a:cubicBezTo>
                  <a:pt x="390" y="275"/>
                  <a:pt x="395" y="270"/>
                  <a:pt x="395" y="263"/>
                </a:cubicBezTo>
                <a:cubicBezTo>
                  <a:pt x="395" y="257"/>
                  <a:pt x="390" y="252"/>
                  <a:pt x="384" y="252"/>
                </a:cubicBezTo>
                <a:close/>
                <a:moveTo>
                  <a:pt x="291" y="86"/>
                </a:moveTo>
                <a:cubicBezTo>
                  <a:pt x="285" y="86"/>
                  <a:pt x="279" y="91"/>
                  <a:pt x="279" y="98"/>
                </a:cubicBezTo>
                <a:cubicBezTo>
                  <a:pt x="279" y="104"/>
                  <a:pt x="285" y="109"/>
                  <a:pt x="291" y="109"/>
                </a:cubicBezTo>
                <a:cubicBezTo>
                  <a:pt x="297" y="109"/>
                  <a:pt x="302" y="104"/>
                  <a:pt x="302" y="98"/>
                </a:cubicBezTo>
                <a:cubicBezTo>
                  <a:pt x="302" y="91"/>
                  <a:pt x="297" y="86"/>
                  <a:pt x="291" y="86"/>
                </a:cubicBezTo>
                <a:close/>
                <a:moveTo>
                  <a:pt x="384" y="169"/>
                </a:moveTo>
                <a:cubicBezTo>
                  <a:pt x="378" y="169"/>
                  <a:pt x="372" y="174"/>
                  <a:pt x="372" y="180"/>
                </a:cubicBezTo>
                <a:cubicBezTo>
                  <a:pt x="372" y="186"/>
                  <a:pt x="378" y="191"/>
                  <a:pt x="384" y="191"/>
                </a:cubicBezTo>
                <a:cubicBezTo>
                  <a:pt x="390" y="191"/>
                  <a:pt x="395" y="186"/>
                  <a:pt x="395" y="180"/>
                </a:cubicBezTo>
                <a:cubicBezTo>
                  <a:pt x="395" y="174"/>
                  <a:pt x="390" y="169"/>
                  <a:pt x="384" y="169"/>
                </a:cubicBezTo>
                <a:close/>
                <a:moveTo>
                  <a:pt x="384" y="338"/>
                </a:moveTo>
                <a:cubicBezTo>
                  <a:pt x="378" y="338"/>
                  <a:pt x="372" y="343"/>
                  <a:pt x="372" y="349"/>
                </a:cubicBezTo>
                <a:cubicBezTo>
                  <a:pt x="372" y="355"/>
                  <a:pt x="378" y="361"/>
                  <a:pt x="384" y="361"/>
                </a:cubicBezTo>
                <a:cubicBezTo>
                  <a:pt x="390" y="361"/>
                  <a:pt x="395" y="355"/>
                  <a:pt x="395" y="349"/>
                </a:cubicBezTo>
                <a:cubicBezTo>
                  <a:pt x="395" y="343"/>
                  <a:pt x="390" y="338"/>
                  <a:pt x="384" y="338"/>
                </a:cubicBezTo>
                <a:close/>
                <a:moveTo>
                  <a:pt x="291" y="0"/>
                </a:moveTo>
                <a:cubicBezTo>
                  <a:pt x="285" y="0"/>
                  <a:pt x="279" y="5"/>
                  <a:pt x="279" y="11"/>
                </a:cubicBezTo>
                <a:cubicBezTo>
                  <a:pt x="279" y="17"/>
                  <a:pt x="285" y="22"/>
                  <a:pt x="291" y="22"/>
                </a:cubicBezTo>
                <a:cubicBezTo>
                  <a:pt x="297" y="22"/>
                  <a:pt x="302" y="17"/>
                  <a:pt x="302" y="11"/>
                </a:cubicBezTo>
                <a:cubicBezTo>
                  <a:pt x="302" y="5"/>
                  <a:pt x="297" y="0"/>
                  <a:pt x="291" y="0"/>
                </a:cubicBezTo>
                <a:close/>
                <a:moveTo>
                  <a:pt x="384" y="420"/>
                </a:moveTo>
                <a:cubicBezTo>
                  <a:pt x="378" y="420"/>
                  <a:pt x="372" y="425"/>
                  <a:pt x="372" y="431"/>
                </a:cubicBezTo>
                <a:cubicBezTo>
                  <a:pt x="372" y="438"/>
                  <a:pt x="378" y="443"/>
                  <a:pt x="384" y="443"/>
                </a:cubicBezTo>
                <a:cubicBezTo>
                  <a:pt x="390" y="443"/>
                  <a:pt x="395" y="438"/>
                  <a:pt x="395" y="431"/>
                </a:cubicBezTo>
                <a:cubicBezTo>
                  <a:pt x="395" y="425"/>
                  <a:pt x="390" y="420"/>
                  <a:pt x="384" y="420"/>
                </a:cubicBezTo>
                <a:close/>
                <a:moveTo>
                  <a:pt x="197" y="338"/>
                </a:moveTo>
                <a:cubicBezTo>
                  <a:pt x="191" y="338"/>
                  <a:pt x="186" y="343"/>
                  <a:pt x="186" y="349"/>
                </a:cubicBezTo>
                <a:cubicBezTo>
                  <a:pt x="186" y="355"/>
                  <a:pt x="191" y="361"/>
                  <a:pt x="197" y="361"/>
                </a:cubicBezTo>
                <a:cubicBezTo>
                  <a:pt x="204" y="361"/>
                  <a:pt x="209" y="355"/>
                  <a:pt x="209" y="349"/>
                </a:cubicBezTo>
                <a:cubicBezTo>
                  <a:pt x="209" y="343"/>
                  <a:pt x="204" y="338"/>
                  <a:pt x="197" y="338"/>
                </a:cubicBezTo>
                <a:close/>
                <a:moveTo>
                  <a:pt x="384" y="86"/>
                </a:moveTo>
                <a:cubicBezTo>
                  <a:pt x="378" y="86"/>
                  <a:pt x="372" y="91"/>
                  <a:pt x="372" y="98"/>
                </a:cubicBezTo>
                <a:cubicBezTo>
                  <a:pt x="372" y="104"/>
                  <a:pt x="378" y="109"/>
                  <a:pt x="384" y="109"/>
                </a:cubicBezTo>
                <a:cubicBezTo>
                  <a:pt x="390" y="109"/>
                  <a:pt x="395" y="104"/>
                  <a:pt x="395" y="98"/>
                </a:cubicBezTo>
                <a:cubicBezTo>
                  <a:pt x="395" y="91"/>
                  <a:pt x="390" y="86"/>
                  <a:pt x="384" y="86"/>
                </a:cubicBezTo>
                <a:close/>
                <a:moveTo>
                  <a:pt x="12" y="169"/>
                </a:moveTo>
                <a:cubicBezTo>
                  <a:pt x="6" y="169"/>
                  <a:pt x="0" y="174"/>
                  <a:pt x="0" y="180"/>
                </a:cubicBezTo>
                <a:cubicBezTo>
                  <a:pt x="0" y="186"/>
                  <a:pt x="6" y="191"/>
                  <a:pt x="12" y="191"/>
                </a:cubicBezTo>
                <a:cubicBezTo>
                  <a:pt x="18" y="191"/>
                  <a:pt x="23" y="186"/>
                  <a:pt x="23" y="180"/>
                </a:cubicBezTo>
                <a:cubicBezTo>
                  <a:pt x="23" y="174"/>
                  <a:pt x="18" y="169"/>
                  <a:pt x="12" y="169"/>
                </a:cubicBezTo>
                <a:close/>
                <a:moveTo>
                  <a:pt x="12" y="86"/>
                </a:moveTo>
                <a:cubicBezTo>
                  <a:pt x="6" y="86"/>
                  <a:pt x="0" y="91"/>
                  <a:pt x="0" y="98"/>
                </a:cubicBezTo>
                <a:cubicBezTo>
                  <a:pt x="0" y="104"/>
                  <a:pt x="6" y="109"/>
                  <a:pt x="12" y="109"/>
                </a:cubicBezTo>
                <a:cubicBezTo>
                  <a:pt x="18" y="109"/>
                  <a:pt x="23" y="104"/>
                  <a:pt x="23" y="98"/>
                </a:cubicBezTo>
                <a:cubicBezTo>
                  <a:pt x="23" y="91"/>
                  <a:pt x="18" y="86"/>
                  <a:pt x="12" y="86"/>
                </a:cubicBezTo>
                <a:close/>
                <a:moveTo>
                  <a:pt x="12" y="420"/>
                </a:moveTo>
                <a:cubicBezTo>
                  <a:pt x="6" y="420"/>
                  <a:pt x="0" y="425"/>
                  <a:pt x="0" y="432"/>
                </a:cubicBezTo>
                <a:cubicBezTo>
                  <a:pt x="0" y="438"/>
                  <a:pt x="6" y="443"/>
                  <a:pt x="12" y="443"/>
                </a:cubicBezTo>
                <a:cubicBezTo>
                  <a:pt x="18" y="443"/>
                  <a:pt x="23" y="438"/>
                  <a:pt x="23" y="432"/>
                </a:cubicBezTo>
                <a:cubicBezTo>
                  <a:pt x="23" y="425"/>
                  <a:pt x="18" y="420"/>
                  <a:pt x="12" y="420"/>
                </a:cubicBezTo>
                <a:close/>
                <a:moveTo>
                  <a:pt x="851" y="22"/>
                </a:moveTo>
                <a:cubicBezTo>
                  <a:pt x="858" y="22"/>
                  <a:pt x="863" y="17"/>
                  <a:pt x="863" y="11"/>
                </a:cubicBezTo>
                <a:cubicBezTo>
                  <a:pt x="863" y="5"/>
                  <a:pt x="858" y="0"/>
                  <a:pt x="851" y="0"/>
                </a:cubicBezTo>
                <a:cubicBezTo>
                  <a:pt x="845" y="0"/>
                  <a:pt x="840" y="5"/>
                  <a:pt x="840" y="11"/>
                </a:cubicBezTo>
                <a:cubicBezTo>
                  <a:pt x="840" y="17"/>
                  <a:pt x="845" y="22"/>
                  <a:pt x="851" y="22"/>
                </a:cubicBezTo>
                <a:close/>
                <a:moveTo>
                  <a:pt x="12" y="338"/>
                </a:moveTo>
                <a:cubicBezTo>
                  <a:pt x="6" y="338"/>
                  <a:pt x="0" y="343"/>
                  <a:pt x="0" y="349"/>
                </a:cubicBezTo>
                <a:cubicBezTo>
                  <a:pt x="0" y="356"/>
                  <a:pt x="6" y="361"/>
                  <a:pt x="12" y="361"/>
                </a:cubicBezTo>
                <a:cubicBezTo>
                  <a:pt x="18" y="361"/>
                  <a:pt x="23" y="356"/>
                  <a:pt x="23" y="349"/>
                </a:cubicBezTo>
                <a:cubicBezTo>
                  <a:pt x="23" y="343"/>
                  <a:pt x="18" y="338"/>
                  <a:pt x="12" y="338"/>
                </a:cubicBezTo>
                <a:close/>
                <a:moveTo>
                  <a:pt x="12" y="0"/>
                </a:moveTo>
                <a:cubicBezTo>
                  <a:pt x="6" y="0"/>
                  <a:pt x="0" y="5"/>
                  <a:pt x="0" y="11"/>
                </a:cubicBezTo>
                <a:cubicBezTo>
                  <a:pt x="0" y="17"/>
                  <a:pt x="6" y="22"/>
                  <a:pt x="12" y="22"/>
                </a:cubicBezTo>
                <a:cubicBezTo>
                  <a:pt x="18" y="22"/>
                  <a:pt x="23" y="17"/>
                  <a:pt x="23" y="11"/>
                </a:cubicBezTo>
                <a:cubicBezTo>
                  <a:pt x="23" y="5"/>
                  <a:pt x="18" y="0"/>
                  <a:pt x="12" y="0"/>
                </a:cubicBezTo>
                <a:close/>
                <a:moveTo>
                  <a:pt x="12" y="252"/>
                </a:moveTo>
                <a:cubicBezTo>
                  <a:pt x="6" y="252"/>
                  <a:pt x="0" y="257"/>
                  <a:pt x="0" y="263"/>
                </a:cubicBezTo>
                <a:cubicBezTo>
                  <a:pt x="0" y="270"/>
                  <a:pt x="6" y="275"/>
                  <a:pt x="12" y="275"/>
                </a:cubicBezTo>
                <a:cubicBezTo>
                  <a:pt x="18" y="275"/>
                  <a:pt x="23" y="270"/>
                  <a:pt x="23" y="263"/>
                </a:cubicBezTo>
                <a:cubicBezTo>
                  <a:pt x="23" y="257"/>
                  <a:pt x="18" y="252"/>
                  <a:pt x="12" y="252"/>
                </a:cubicBezTo>
                <a:close/>
                <a:moveTo>
                  <a:pt x="105" y="0"/>
                </a:moveTo>
                <a:cubicBezTo>
                  <a:pt x="99" y="0"/>
                  <a:pt x="94" y="5"/>
                  <a:pt x="94" y="11"/>
                </a:cubicBezTo>
                <a:cubicBezTo>
                  <a:pt x="94" y="17"/>
                  <a:pt x="99" y="22"/>
                  <a:pt x="105" y="22"/>
                </a:cubicBezTo>
                <a:cubicBezTo>
                  <a:pt x="112" y="22"/>
                  <a:pt x="117" y="17"/>
                  <a:pt x="117" y="11"/>
                </a:cubicBezTo>
                <a:cubicBezTo>
                  <a:pt x="117" y="5"/>
                  <a:pt x="112" y="0"/>
                  <a:pt x="105" y="0"/>
                </a:cubicBezTo>
                <a:close/>
                <a:moveTo>
                  <a:pt x="197" y="420"/>
                </a:moveTo>
                <a:cubicBezTo>
                  <a:pt x="191" y="420"/>
                  <a:pt x="186" y="425"/>
                  <a:pt x="186" y="431"/>
                </a:cubicBezTo>
                <a:cubicBezTo>
                  <a:pt x="186" y="438"/>
                  <a:pt x="191" y="443"/>
                  <a:pt x="197" y="443"/>
                </a:cubicBezTo>
                <a:cubicBezTo>
                  <a:pt x="204" y="443"/>
                  <a:pt x="209" y="438"/>
                  <a:pt x="209" y="431"/>
                </a:cubicBezTo>
                <a:cubicBezTo>
                  <a:pt x="209" y="425"/>
                  <a:pt x="204" y="420"/>
                  <a:pt x="197" y="420"/>
                </a:cubicBezTo>
                <a:close/>
                <a:moveTo>
                  <a:pt x="105" y="420"/>
                </a:moveTo>
                <a:cubicBezTo>
                  <a:pt x="99" y="420"/>
                  <a:pt x="94" y="425"/>
                  <a:pt x="94" y="432"/>
                </a:cubicBezTo>
                <a:cubicBezTo>
                  <a:pt x="94" y="438"/>
                  <a:pt x="99" y="443"/>
                  <a:pt x="105" y="443"/>
                </a:cubicBezTo>
                <a:cubicBezTo>
                  <a:pt x="112" y="443"/>
                  <a:pt x="117" y="438"/>
                  <a:pt x="117" y="432"/>
                </a:cubicBezTo>
                <a:cubicBezTo>
                  <a:pt x="117" y="425"/>
                  <a:pt x="112" y="420"/>
                  <a:pt x="105" y="420"/>
                </a:cubicBezTo>
                <a:close/>
                <a:moveTo>
                  <a:pt x="105" y="86"/>
                </a:moveTo>
                <a:cubicBezTo>
                  <a:pt x="99" y="86"/>
                  <a:pt x="94" y="91"/>
                  <a:pt x="94" y="98"/>
                </a:cubicBezTo>
                <a:cubicBezTo>
                  <a:pt x="94" y="104"/>
                  <a:pt x="99" y="109"/>
                  <a:pt x="105" y="109"/>
                </a:cubicBezTo>
                <a:cubicBezTo>
                  <a:pt x="112" y="109"/>
                  <a:pt x="117" y="104"/>
                  <a:pt x="117" y="98"/>
                </a:cubicBezTo>
                <a:cubicBezTo>
                  <a:pt x="117" y="91"/>
                  <a:pt x="112" y="86"/>
                  <a:pt x="105" y="86"/>
                </a:cubicBezTo>
                <a:close/>
                <a:moveTo>
                  <a:pt x="105" y="169"/>
                </a:moveTo>
                <a:cubicBezTo>
                  <a:pt x="99" y="169"/>
                  <a:pt x="94" y="174"/>
                  <a:pt x="94" y="180"/>
                </a:cubicBezTo>
                <a:cubicBezTo>
                  <a:pt x="94" y="186"/>
                  <a:pt x="99" y="191"/>
                  <a:pt x="105" y="191"/>
                </a:cubicBezTo>
                <a:cubicBezTo>
                  <a:pt x="112" y="191"/>
                  <a:pt x="117" y="186"/>
                  <a:pt x="117" y="180"/>
                </a:cubicBezTo>
                <a:cubicBezTo>
                  <a:pt x="117" y="174"/>
                  <a:pt x="112" y="169"/>
                  <a:pt x="105" y="169"/>
                </a:cubicBezTo>
                <a:close/>
                <a:moveTo>
                  <a:pt x="105" y="338"/>
                </a:moveTo>
                <a:cubicBezTo>
                  <a:pt x="99" y="338"/>
                  <a:pt x="94" y="343"/>
                  <a:pt x="94" y="349"/>
                </a:cubicBezTo>
                <a:cubicBezTo>
                  <a:pt x="94" y="356"/>
                  <a:pt x="99" y="361"/>
                  <a:pt x="105" y="361"/>
                </a:cubicBezTo>
                <a:cubicBezTo>
                  <a:pt x="112" y="361"/>
                  <a:pt x="117" y="356"/>
                  <a:pt x="117" y="349"/>
                </a:cubicBezTo>
                <a:cubicBezTo>
                  <a:pt x="117" y="343"/>
                  <a:pt x="112" y="338"/>
                  <a:pt x="105" y="338"/>
                </a:cubicBezTo>
                <a:close/>
                <a:moveTo>
                  <a:pt x="105" y="252"/>
                </a:moveTo>
                <a:cubicBezTo>
                  <a:pt x="99" y="252"/>
                  <a:pt x="94" y="257"/>
                  <a:pt x="94" y="263"/>
                </a:cubicBezTo>
                <a:cubicBezTo>
                  <a:pt x="94" y="270"/>
                  <a:pt x="99" y="275"/>
                  <a:pt x="105" y="275"/>
                </a:cubicBezTo>
                <a:cubicBezTo>
                  <a:pt x="112" y="275"/>
                  <a:pt x="117" y="270"/>
                  <a:pt x="117" y="263"/>
                </a:cubicBezTo>
                <a:cubicBezTo>
                  <a:pt x="117" y="257"/>
                  <a:pt x="112" y="252"/>
                  <a:pt x="105" y="252"/>
                </a:cubicBezTo>
                <a:close/>
                <a:moveTo>
                  <a:pt x="477" y="252"/>
                </a:moveTo>
                <a:cubicBezTo>
                  <a:pt x="471" y="252"/>
                  <a:pt x="466" y="257"/>
                  <a:pt x="466" y="263"/>
                </a:cubicBezTo>
                <a:cubicBezTo>
                  <a:pt x="466" y="270"/>
                  <a:pt x="471" y="275"/>
                  <a:pt x="477" y="275"/>
                </a:cubicBezTo>
                <a:cubicBezTo>
                  <a:pt x="484" y="275"/>
                  <a:pt x="489" y="270"/>
                  <a:pt x="489" y="263"/>
                </a:cubicBezTo>
                <a:cubicBezTo>
                  <a:pt x="489" y="257"/>
                  <a:pt x="484" y="252"/>
                  <a:pt x="477" y="252"/>
                </a:cubicBezTo>
                <a:close/>
                <a:moveTo>
                  <a:pt x="758" y="86"/>
                </a:moveTo>
                <a:cubicBezTo>
                  <a:pt x="752" y="86"/>
                  <a:pt x="746" y="91"/>
                  <a:pt x="746" y="98"/>
                </a:cubicBezTo>
                <a:cubicBezTo>
                  <a:pt x="746" y="104"/>
                  <a:pt x="752" y="109"/>
                  <a:pt x="758" y="109"/>
                </a:cubicBezTo>
                <a:cubicBezTo>
                  <a:pt x="764" y="109"/>
                  <a:pt x="769" y="104"/>
                  <a:pt x="769" y="98"/>
                </a:cubicBezTo>
                <a:cubicBezTo>
                  <a:pt x="769" y="91"/>
                  <a:pt x="764" y="86"/>
                  <a:pt x="758" y="86"/>
                </a:cubicBezTo>
                <a:close/>
                <a:moveTo>
                  <a:pt x="758" y="252"/>
                </a:moveTo>
                <a:cubicBezTo>
                  <a:pt x="752" y="252"/>
                  <a:pt x="746" y="257"/>
                  <a:pt x="746" y="263"/>
                </a:cubicBezTo>
                <a:cubicBezTo>
                  <a:pt x="746" y="270"/>
                  <a:pt x="752" y="275"/>
                  <a:pt x="758" y="275"/>
                </a:cubicBezTo>
                <a:cubicBezTo>
                  <a:pt x="764" y="275"/>
                  <a:pt x="769" y="270"/>
                  <a:pt x="769" y="263"/>
                </a:cubicBezTo>
                <a:cubicBezTo>
                  <a:pt x="769" y="257"/>
                  <a:pt x="764" y="252"/>
                  <a:pt x="758" y="252"/>
                </a:cubicBezTo>
                <a:close/>
                <a:moveTo>
                  <a:pt x="758" y="169"/>
                </a:moveTo>
                <a:cubicBezTo>
                  <a:pt x="752" y="169"/>
                  <a:pt x="746" y="174"/>
                  <a:pt x="746" y="180"/>
                </a:cubicBezTo>
                <a:cubicBezTo>
                  <a:pt x="746" y="186"/>
                  <a:pt x="752" y="191"/>
                  <a:pt x="758" y="191"/>
                </a:cubicBezTo>
                <a:cubicBezTo>
                  <a:pt x="764" y="191"/>
                  <a:pt x="769" y="186"/>
                  <a:pt x="769" y="180"/>
                </a:cubicBezTo>
                <a:cubicBezTo>
                  <a:pt x="769" y="174"/>
                  <a:pt x="764" y="169"/>
                  <a:pt x="758" y="169"/>
                </a:cubicBezTo>
                <a:close/>
                <a:moveTo>
                  <a:pt x="758" y="338"/>
                </a:moveTo>
                <a:cubicBezTo>
                  <a:pt x="752" y="338"/>
                  <a:pt x="746" y="343"/>
                  <a:pt x="746" y="349"/>
                </a:cubicBezTo>
                <a:cubicBezTo>
                  <a:pt x="746" y="355"/>
                  <a:pt x="752" y="361"/>
                  <a:pt x="758" y="361"/>
                </a:cubicBezTo>
                <a:cubicBezTo>
                  <a:pt x="764" y="361"/>
                  <a:pt x="769" y="355"/>
                  <a:pt x="769" y="349"/>
                </a:cubicBezTo>
                <a:cubicBezTo>
                  <a:pt x="769" y="343"/>
                  <a:pt x="764" y="338"/>
                  <a:pt x="758" y="338"/>
                </a:cubicBezTo>
                <a:close/>
                <a:moveTo>
                  <a:pt x="665" y="86"/>
                </a:moveTo>
                <a:cubicBezTo>
                  <a:pt x="659" y="86"/>
                  <a:pt x="653" y="91"/>
                  <a:pt x="653" y="98"/>
                </a:cubicBezTo>
                <a:cubicBezTo>
                  <a:pt x="653" y="104"/>
                  <a:pt x="659" y="109"/>
                  <a:pt x="665" y="109"/>
                </a:cubicBezTo>
                <a:cubicBezTo>
                  <a:pt x="671" y="109"/>
                  <a:pt x="676" y="104"/>
                  <a:pt x="676" y="98"/>
                </a:cubicBezTo>
                <a:cubicBezTo>
                  <a:pt x="676" y="91"/>
                  <a:pt x="671" y="86"/>
                  <a:pt x="665" y="86"/>
                </a:cubicBezTo>
                <a:close/>
                <a:moveTo>
                  <a:pt x="665" y="0"/>
                </a:moveTo>
                <a:cubicBezTo>
                  <a:pt x="659" y="0"/>
                  <a:pt x="653" y="5"/>
                  <a:pt x="653" y="11"/>
                </a:cubicBezTo>
                <a:cubicBezTo>
                  <a:pt x="653" y="17"/>
                  <a:pt x="659" y="22"/>
                  <a:pt x="665" y="22"/>
                </a:cubicBezTo>
                <a:cubicBezTo>
                  <a:pt x="671" y="22"/>
                  <a:pt x="676" y="17"/>
                  <a:pt x="676" y="11"/>
                </a:cubicBezTo>
                <a:cubicBezTo>
                  <a:pt x="676" y="5"/>
                  <a:pt x="671" y="0"/>
                  <a:pt x="665" y="0"/>
                </a:cubicBezTo>
                <a:close/>
                <a:moveTo>
                  <a:pt x="758" y="420"/>
                </a:moveTo>
                <a:cubicBezTo>
                  <a:pt x="752" y="420"/>
                  <a:pt x="746" y="425"/>
                  <a:pt x="746" y="431"/>
                </a:cubicBezTo>
                <a:cubicBezTo>
                  <a:pt x="746" y="438"/>
                  <a:pt x="752" y="443"/>
                  <a:pt x="758" y="443"/>
                </a:cubicBezTo>
                <a:cubicBezTo>
                  <a:pt x="764" y="443"/>
                  <a:pt x="769" y="438"/>
                  <a:pt x="769" y="431"/>
                </a:cubicBezTo>
                <a:cubicBezTo>
                  <a:pt x="769" y="425"/>
                  <a:pt x="764" y="420"/>
                  <a:pt x="758" y="420"/>
                </a:cubicBezTo>
                <a:close/>
                <a:moveTo>
                  <a:pt x="851" y="338"/>
                </a:moveTo>
                <a:cubicBezTo>
                  <a:pt x="845" y="338"/>
                  <a:pt x="840" y="343"/>
                  <a:pt x="840" y="349"/>
                </a:cubicBezTo>
                <a:cubicBezTo>
                  <a:pt x="840" y="355"/>
                  <a:pt x="845" y="361"/>
                  <a:pt x="851" y="361"/>
                </a:cubicBezTo>
                <a:cubicBezTo>
                  <a:pt x="858" y="361"/>
                  <a:pt x="863" y="355"/>
                  <a:pt x="863" y="349"/>
                </a:cubicBezTo>
                <a:cubicBezTo>
                  <a:pt x="863" y="343"/>
                  <a:pt x="858" y="338"/>
                  <a:pt x="851" y="338"/>
                </a:cubicBezTo>
                <a:close/>
                <a:moveTo>
                  <a:pt x="851" y="169"/>
                </a:moveTo>
                <a:cubicBezTo>
                  <a:pt x="845" y="169"/>
                  <a:pt x="840" y="174"/>
                  <a:pt x="840" y="180"/>
                </a:cubicBezTo>
                <a:cubicBezTo>
                  <a:pt x="840" y="186"/>
                  <a:pt x="845" y="191"/>
                  <a:pt x="851" y="191"/>
                </a:cubicBezTo>
                <a:cubicBezTo>
                  <a:pt x="858" y="191"/>
                  <a:pt x="863" y="186"/>
                  <a:pt x="863" y="180"/>
                </a:cubicBezTo>
                <a:cubicBezTo>
                  <a:pt x="863" y="174"/>
                  <a:pt x="858" y="169"/>
                  <a:pt x="851" y="169"/>
                </a:cubicBezTo>
                <a:close/>
                <a:moveTo>
                  <a:pt x="851" y="86"/>
                </a:moveTo>
                <a:cubicBezTo>
                  <a:pt x="845" y="86"/>
                  <a:pt x="840" y="91"/>
                  <a:pt x="840" y="98"/>
                </a:cubicBezTo>
                <a:cubicBezTo>
                  <a:pt x="840" y="104"/>
                  <a:pt x="845" y="109"/>
                  <a:pt x="851" y="109"/>
                </a:cubicBezTo>
                <a:cubicBezTo>
                  <a:pt x="858" y="109"/>
                  <a:pt x="863" y="104"/>
                  <a:pt x="863" y="98"/>
                </a:cubicBezTo>
                <a:cubicBezTo>
                  <a:pt x="863" y="91"/>
                  <a:pt x="858" y="86"/>
                  <a:pt x="851" y="86"/>
                </a:cubicBezTo>
                <a:close/>
                <a:moveTo>
                  <a:pt x="851" y="252"/>
                </a:moveTo>
                <a:cubicBezTo>
                  <a:pt x="845" y="252"/>
                  <a:pt x="840" y="257"/>
                  <a:pt x="840" y="263"/>
                </a:cubicBezTo>
                <a:cubicBezTo>
                  <a:pt x="840" y="270"/>
                  <a:pt x="845" y="275"/>
                  <a:pt x="851" y="275"/>
                </a:cubicBezTo>
                <a:cubicBezTo>
                  <a:pt x="858" y="275"/>
                  <a:pt x="863" y="270"/>
                  <a:pt x="863" y="263"/>
                </a:cubicBezTo>
                <a:cubicBezTo>
                  <a:pt x="863" y="257"/>
                  <a:pt x="858" y="252"/>
                  <a:pt x="851" y="252"/>
                </a:cubicBezTo>
                <a:close/>
                <a:moveTo>
                  <a:pt x="758" y="0"/>
                </a:moveTo>
                <a:cubicBezTo>
                  <a:pt x="752" y="0"/>
                  <a:pt x="746" y="5"/>
                  <a:pt x="746" y="11"/>
                </a:cubicBezTo>
                <a:cubicBezTo>
                  <a:pt x="746" y="17"/>
                  <a:pt x="752" y="22"/>
                  <a:pt x="758" y="22"/>
                </a:cubicBezTo>
                <a:cubicBezTo>
                  <a:pt x="764" y="22"/>
                  <a:pt x="769" y="17"/>
                  <a:pt x="769" y="11"/>
                </a:cubicBezTo>
                <a:cubicBezTo>
                  <a:pt x="769" y="5"/>
                  <a:pt x="764" y="0"/>
                  <a:pt x="758" y="0"/>
                </a:cubicBezTo>
                <a:close/>
                <a:moveTo>
                  <a:pt x="665" y="169"/>
                </a:moveTo>
                <a:cubicBezTo>
                  <a:pt x="659" y="169"/>
                  <a:pt x="653" y="174"/>
                  <a:pt x="653" y="180"/>
                </a:cubicBezTo>
                <a:cubicBezTo>
                  <a:pt x="653" y="186"/>
                  <a:pt x="659" y="191"/>
                  <a:pt x="665" y="191"/>
                </a:cubicBezTo>
                <a:cubicBezTo>
                  <a:pt x="671" y="191"/>
                  <a:pt x="676" y="186"/>
                  <a:pt x="676" y="180"/>
                </a:cubicBezTo>
                <a:cubicBezTo>
                  <a:pt x="676" y="174"/>
                  <a:pt x="671" y="169"/>
                  <a:pt x="665" y="169"/>
                </a:cubicBezTo>
                <a:close/>
                <a:moveTo>
                  <a:pt x="851" y="420"/>
                </a:moveTo>
                <a:cubicBezTo>
                  <a:pt x="845" y="420"/>
                  <a:pt x="840" y="425"/>
                  <a:pt x="840" y="431"/>
                </a:cubicBezTo>
                <a:cubicBezTo>
                  <a:pt x="840" y="438"/>
                  <a:pt x="845" y="443"/>
                  <a:pt x="851" y="443"/>
                </a:cubicBezTo>
                <a:cubicBezTo>
                  <a:pt x="858" y="443"/>
                  <a:pt x="863" y="438"/>
                  <a:pt x="863" y="431"/>
                </a:cubicBezTo>
                <a:cubicBezTo>
                  <a:pt x="863" y="425"/>
                  <a:pt x="858" y="420"/>
                  <a:pt x="851" y="420"/>
                </a:cubicBezTo>
                <a:close/>
                <a:moveTo>
                  <a:pt x="665" y="252"/>
                </a:moveTo>
                <a:cubicBezTo>
                  <a:pt x="659" y="252"/>
                  <a:pt x="653" y="257"/>
                  <a:pt x="653" y="263"/>
                </a:cubicBezTo>
                <a:cubicBezTo>
                  <a:pt x="653" y="270"/>
                  <a:pt x="659" y="275"/>
                  <a:pt x="665" y="275"/>
                </a:cubicBezTo>
                <a:cubicBezTo>
                  <a:pt x="671" y="275"/>
                  <a:pt x="676" y="270"/>
                  <a:pt x="676" y="263"/>
                </a:cubicBezTo>
                <a:cubicBezTo>
                  <a:pt x="676" y="257"/>
                  <a:pt x="671" y="252"/>
                  <a:pt x="665" y="252"/>
                </a:cubicBezTo>
                <a:close/>
                <a:moveTo>
                  <a:pt x="477" y="0"/>
                </a:moveTo>
                <a:cubicBezTo>
                  <a:pt x="471" y="0"/>
                  <a:pt x="466" y="5"/>
                  <a:pt x="466" y="11"/>
                </a:cubicBezTo>
                <a:cubicBezTo>
                  <a:pt x="466" y="17"/>
                  <a:pt x="471" y="22"/>
                  <a:pt x="477" y="22"/>
                </a:cubicBezTo>
                <a:cubicBezTo>
                  <a:pt x="484" y="22"/>
                  <a:pt x="489" y="17"/>
                  <a:pt x="489" y="11"/>
                </a:cubicBezTo>
                <a:cubicBezTo>
                  <a:pt x="489" y="5"/>
                  <a:pt x="484" y="0"/>
                  <a:pt x="477" y="0"/>
                </a:cubicBezTo>
                <a:close/>
                <a:moveTo>
                  <a:pt x="571" y="420"/>
                </a:moveTo>
                <a:cubicBezTo>
                  <a:pt x="565" y="420"/>
                  <a:pt x="560" y="425"/>
                  <a:pt x="560" y="431"/>
                </a:cubicBezTo>
                <a:cubicBezTo>
                  <a:pt x="560" y="438"/>
                  <a:pt x="565" y="443"/>
                  <a:pt x="571" y="443"/>
                </a:cubicBezTo>
                <a:cubicBezTo>
                  <a:pt x="578" y="443"/>
                  <a:pt x="583" y="438"/>
                  <a:pt x="583" y="431"/>
                </a:cubicBezTo>
                <a:cubicBezTo>
                  <a:pt x="583" y="425"/>
                  <a:pt x="578" y="420"/>
                  <a:pt x="571" y="420"/>
                </a:cubicBezTo>
                <a:close/>
                <a:moveTo>
                  <a:pt x="477" y="86"/>
                </a:moveTo>
                <a:cubicBezTo>
                  <a:pt x="471" y="86"/>
                  <a:pt x="466" y="91"/>
                  <a:pt x="466" y="98"/>
                </a:cubicBezTo>
                <a:cubicBezTo>
                  <a:pt x="466" y="104"/>
                  <a:pt x="471" y="109"/>
                  <a:pt x="477" y="109"/>
                </a:cubicBezTo>
                <a:cubicBezTo>
                  <a:pt x="484" y="109"/>
                  <a:pt x="489" y="104"/>
                  <a:pt x="489" y="98"/>
                </a:cubicBezTo>
                <a:cubicBezTo>
                  <a:pt x="489" y="91"/>
                  <a:pt x="484" y="86"/>
                  <a:pt x="477" y="86"/>
                </a:cubicBezTo>
                <a:close/>
                <a:moveTo>
                  <a:pt x="477" y="338"/>
                </a:moveTo>
                <a:cubicBezTo>
                  <a:pt x="471" y="338"/>
                  <a:pt x="466" y="343"/>
                  <a:pt x="466" y="349"/>
                </a:cubicBezTo>
                <a:cubicBezTo>
                  <a:pt x="466" y="355"/>
                  <a:pt x="471" y="361"/>
                  <a:pt x="477" y="361"/>
                </a:cubicBezTo>
                <a:cubicBezTo>
                  <a:pt x="484" y="361"/>
                  <a:pt x="489" y="355"/>
                  <a:pt x="489" y="349"/>
                </a:cubicBezTo>
                <a:cubicBezTo>
                  <a:pt x="489" y="343"/>
                  <a:pt x="484" y="338"/>
                  <a:pt x="477" y="338"/>
                </a:cubicBezTo>
                <a:close/>
                <a:moveTo>
                  <a:pt x="477" y="169"/>
                </a:moveTo>
                <a:cubicBezTo>
                  <a:pt x="471" y="169"/>
                  <a:pt x="466" y="174"/>
                  <a:pt x="466" y="180"/>
                </a:cubicBezTo>
                <a:cubicBezTo>
                  <a:pt x="466" y="186"/>
                  <a:pt x="471" y="191"/>
                  <a:pt x="477" y="191"/>
                </a:cubicBezTo>
                <a:cubicBezTo>
                  <a:pt x="484" y="191"/>
                  <a:pt x="489" y="186"/>
                  <a:pt x="489" y="180"/>
                </a:cubicBezTo>
                <a:cubicBezTo>
                  <a:pt x="489" y="174"/>
                  <a:pt x="484" y="169"/>
                  <a:pt x="477" y="169"/>
                </a:cubicBezTo>
                <a:close/>
                <a:moveTo>
                  <a:pt x="477" y="420"/>
                </a:moveTo>
                <a:cubicBezTo>
                  <a:pt x="471" y="420"/>
                  <a:pt x="466" y="425"/>
                  <a:pt x="466" y="431"/>
                </a:cubicBezTo>
                <a:cubicBezTo>
                  <a:pt x="466" y="438"/>
                  <a:pt x="471" y="443"/>
                  <a:pt x="477" y="443"/>
                </a:cubicBezTo>
                <a:cubicBezTo>
                  <a:pt x="484" y="443"/>
                  <a:pt x="489" y="438"/>
                  <a:pt x="489" y="431"/>
                </a:cubicBezTo>
                <a:cubicBezTo>
                  <a:pt x="489" y="425"/>
                  <a:pt x="484" y="420"/>
                  <a:pt x="477" y="420"/>
                </a:cubicBezTo>
                <a:close/>
                <a:moveTo>
                  <a:pt x="571" y="338"/>
                </a:moveTo>
                <a:cubicBezTo>
                  <a:pt x="565" y="338"/>
                  <a:pt x="560" y="343"/>
                  <a:pt x="560" y="349"/>
                </a:cubicBezTo>
                <a:cubicBezTo>
                  <a:pt x="560" y="355"/>
                  <a:pt x="565" y="361"/>
                  <a:pt x="571" y="361"/>
                </a:cubicBezTo>
                <a:cubicBezTo>
                  <a:pt x="578" y="361"/>
                  <a:pt x="583" y="355"/>
                  <a:pt x="583" y="349"/>
                </a:cubicBezTo>
                <a:cubicBezTo>
                  <a:pt x="583" y="343"/>
                  <a:pt x="578" y="338"/>
                  <a:pt x="571" y="338"/>
                </a:cubicBezTo>
                <a:close/>
                <a:moveTo>
                  <a:pt x="571" y="169"/>
                </a:moveTo>
                <a:cubicBezTo>
                  <a:pt x="565" y="169"/>
                  <a:pt x="560" y="174"/>
                  <a:pt x="560" y="180"/>
                </a:cubicBezTo>
                <a:cubicBezTo>
                  <a:pt x="560" y="186"/>
                  <a:pt x="565" y="191"/>
                  <a:pt x="571" y="191"/>
                </a:cubicBezTo>
                <a:cubicBezTo>
                  <a:pt x="578" y="191"/>
                  <a:pt x="583" y="186"/>
                  <a:pt x="583" y="180"/>
                </a:cubicBezTo>
                <a:cubicBezTo>
                  <a:pt x="583" y="174"/>
                  <a:pt x="578" y="169"/>
                  <a:pt x="571" y="169"/>
                </a:cubicBezTo>
                <a:close/>
                <a:moveTo>
                  <a:pt x="665" y="420"/>
                </a:moveTo>
                <a:cubicBezTo>
                  <a:pt x="659" y="420"/>
                  <a:pt x="653" y="425"/>
                  <a:pt x="653" y="431"/>
                </a:cubicBezTo>
                <a:cubicBezTo>
                  <a:pt x="653" y="438"/>
                  <a:pt x="659" y="443"/>
                  <a:pt x="665" y="443"/>
                </a:cubicBezTo>
                <a:cubicBezTo>
                  <a:pt x="671" y="443"/>
                  <a:pt x="676" y="438"/>
                  <a:pt x="676" y="431"/>
                </a:cubicBezTo>
                <a:cubicBezTo>
                  <a:pt x="676" y="425"/>
                  <a:pt x="671" y="420"/>
                  <a:pt x="665" y="420"/>
                </a:cubicBezTo>
                <a:close/>
                <a:moveTo>
                  <a:pt x="665" y="338"/>
                </a:moveTo>
                <a:cubicBezTo>
                  <a:pt x="659" y="338"/>
                  <a:pt x="653" y="343"/>
                  <a:pt x="653" y="349"/>
                </a:cubicBezTo>
                <a:cubicBezTo>
                  <a:pt x="653" y="355"/>
                  <a:pt x="659" y="361"/>
                  <a:pt x="665" y="361"/>
                </a:cubicBezTo>
                <a:cubicBezTo>
                  <a:pt x="671" y="361"/>
                  <a:pt x="676" y="355"/>
                  <a:pt x="676" y="349"/>
                </a:cubicBezTo>
                <a:cubicBezTo>
                  <a:pt x="676" y="343"/>
                  <a:pt x="671" y="338"/>
                  <a:pt x="665" y="338"/>
                </a:cubicBezTo>
                <a:close/>
                <a:moveTo>
                  <a:pt x="571" y="0"/>
                </a:moveTo>
                <a:cubicBezTo>
                  <a:pt x="565" y="0"/>
                  <a:pt x="560" y="5"/>
                  <a:pt x="560" y="11"/>
                </a:cubicBezTo>
                <a:cubicBezTo>
                  <a:pt x="560" y="17"/>
                  <a:pt x="565" y="22"/>
                  <a:pt x="571" y="22"/>
                </a:cubicBezTo>
                <a:cubicBezTo>
                  <a:pt x="578" y="22"/>
                  <a:pt x="583" y="17"/>
                  <a:pt x="583" y="11"/>
                </a:cubicBezTo>
                <a:cubicBezTo>
                  <a:pt x="583" y="5"/>
                  <a:pt x="578" y="0"/>
                  <a:pt x="571" y="0"/>
                </a:cubicBezTo>
                <a:close/>
                <a:moveTo>
                  <a:pt x="571" y="252"/>
                </a:moveTo>
                <a:cubicBezTo>
                  <a:pt x="565" y="252"/>
                  <a:pt x="560" y="257"/>
                  <a:pt x="560" y="263"/>
                </a:cubicBezTo>
                <a:cubicBezTo>
                  <a:pt x="560" y="270"/>
                  <a:pt x="565" y="275"/>
                  <a:pt x="571" y="275"/>
                </a:cubicBezTo>
                <a:cubicBezTo>
                  <a:pt x="578" y="275"/>
                  <a:pt x="583" y="270"/>
                  <a:pt x="583" y="263"/>
                </a:cubicBezTo>
                <a:cubicBezTo>
                  <a:pt x="583" y="257"/>
                  <a:pt x="578" y="252"/>
                  <a:pt x="571" y="252"/>
                </a:cubicBezTo>
                <a:close/>
                <a:moveTo>
                  <a:pt x="384" y="0"/>
                </a:moveTo>
                <a:cubicBezTo>
                  <a:pt x="378" y="0"/>
                  <a:pt x="372" y="5"/>
                  <a:pt x="372" y="11"/>
                </a:cubicBezTo>
                <a:cubicBezTo>
                  <a:pt x="372" y="17"/>
                  <a:pt x="378" y="22"/>
                  <a:pt x="384" y="22"/>
                </a:cubicBezTo>
                <a:cubicBezTo>
                  <a:pt x="390" y="22"/>
                  <a:pt x="395" y="17"/>
                  <a:pt x="395" y="11"/>
                </a:cubicBezTo>
                <a:cubicBezTo>
                  <a:pt x="395" y="5"/>
                  <a:pt x="390" y="0"/>
                  <a:pt x="384" y="0"/>
                </a:cubicBezTo>
                <a:close/>
                <a:moveTo>
                  <a:pt x="571" y="86"/>
                </a:moveTo>
                <a:cubicBezTo>
                  <a:pt x="565" y="86"/>
                  <a:pt x="560" y="91"/>
                  <a:pt x="560" y="98"/>
                </a:cubicBezTo>
                <a:cubicBezTo>
                  <a:pt x="560" y="104"/>
                  <a:pt x="565" y="109"/>
                  <a:pt x="571" y="109"/>
                </a:cubicBezTo>
                <a:cubicBezTo>
                  <a:pt x="578" y="109"/>
                  <a:pt x="583" y="104"/>
                  <a:pt x="583" y="98"/>
                </a:cubicBezTo>
                <a:cubicBezTo>
                  <a:pt x="583" y="91"/>
                  <a:pt x="578" y="86"/>
                  <a:pt x="571" y="86"/>
                </a:cubicBezTo>
                <a:close/>
              </a:path>
            </a:pathLst>
          </a:custGeom>
          <a:solidFill>
            <a:srgbClr val="FFFFFF">
              <a:alpha val="2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6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accel="60000" fill="hold" grpId="0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7" dur="20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8" dur="20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4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4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4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5" grpId="0"/>
          <p:bldP spid="458" grpId="0" animBg="1"/>
          <p:bldP spid="459" grpId="0" animBg="1"/>
          <p:bldP spid="46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accel="6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1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4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4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45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45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46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46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15" grpId="0"/>
          <p:bldP spid="458" grpId="0" animBg="1"/>
          <p:bldP spid="459" grpId="0" animBg="1"/>
          <p:bldP spid="460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2190839" y="-21020"/>
            <a:ext cx="0" cy="6945549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418977" y="1511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2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Google Shape;207;p36">
            <a:extLst>
              <a:ext uri="{FF2B5EF4-FFF2-40B4-BE49-F238E27FC236}">
                <a16:creationId xmlns:a16="http://schemas.microsoft.com/office/drawing/2014/main" id="{930FF82A-7E7C-4E11-BB58-A94154CA894D}"/>
              </a:ext>
            </a:extLst>
          </p:cNvPr>
          <p:cNvSpPr txBox="1">
            <a:spLocks/>
          </p:cNvSpPr>
          <p:nvPr/>
        </p:nvSpPr>
        <p:spPr>
          <a:xfrm flipH="1">
            <a:off x="7336432" y="1540632"/>
            <a:ext cx="2533972" cy="1853118"/>
          </a:xfrm>
          <a:prstGeom prst="rect">
            <a:avLst/>
          </a:prstGeom>
        </p:spPr>
        <p:txBody>
          <a:bodyPr spcFirstLastPara="1" wrap="square" lIns="68484" tIns="68484" rIns="68484" bIns="68484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 для текста</a:t>
            </a:r>
          </a:p>
          <a:p>
            <a:pPr algn="ctr"/>
            <a:r>
              <a:rPr lang="ru-RU" sz="1049" dirty="0">
                <a:solidFill>
                  <a:schemeClr val="bg1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Место для текста Место для текста Место для текста Место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778CD20-B86C-4D61-87B8-88ECB3EAA2ED}"/>
              </a:ext>
            </a:extLst>
          </p:cNvPr>
          <p:cNvSpPr txBox="1"/>
          <p:nvPr/>
        </p:nvSpPr>
        <p:spPr>
          <a:xfrm>
            <a:off x="3140578" y="152434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Яросл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61EB03C-474C-470A-953B-5BC2E08D1B3E}"/>
              </a:ext>
            </a:extLst>
          </p:cNvPr>
          <p:cNvSpPr txBox="1"/>
          <p:nvPr/>
        </p:nvSpPr>
        <p:spPr>
          <a:xfrm>
            <a:off x="2220837" y="1108958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Мурм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C307ED2-4D16-4A3A-9516-861A9FBD711B}"/>
              </a:ext>
            </a:extLst>
          </p:cNvPr>
          <p:cNvSpPr txBox="1"/>
          <p:nvPr/>
        </p:nvSpPr>
        <p:spPr>
          <a:xfrm>
            <a:off x="2220837" y="1460491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Карел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49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688F085-9DAC-4B0B-8276-2F9A05B6ADF9}"/>
              </a:ext>
            </a:extLst>
          </p:cNvPr>
          <p:cNvSpPr txBox="1"/>
          <p:nvPr/>
        </p:nvSpPr>
        <p:spPr>
          <a:xfrm>
            <a:off x="2220906" y="1802693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Новгор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1CD86B0-ECCD-44F2-9913-9EE57394AB46}"/>
              </a:ext>
            </a:extLst>
          </p:cNvPr>
          <p:cNvSpPr txBox="1"/>
          <p:nvPr/>
        </p:nvSpPr>
        <p:spPr>
          <a:xfrm>
            <a:off x="1373902" y="2154864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Калин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673342-588B-4C72-99BD-4767A9786154}"/>
              </a:ext>
            </a:extLst>
          </p:cNvPr>
          <p:cNvSpPr txBox="1"/>
          <p:nvPr/>
        </p:nvSpPr>
        <p:spPr>
          <a:xfrm>
            <a:off x="1795698" y="214535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Псков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0697182-8CE0-4882-B75A-87FD43100701}"/>
              </a:ext>
            </a:extLst>
          </p:cNvPr>
          <p:cNvSpPr txBox="1"/>
          <p:nvPr/>
        </p:nvSpPr>
        <p:spPr>
          <a:xfrm>
            <a:off x="1795698" y="146064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ЛенОб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365B47F-FD49-4728-B784-C99793A5CF85}"/>
              </a:ext>
            </a:extLst>
          </p:cNvPr>
          <p:cNvSpPr txBox="1"/>
          <p:nvPr/>
        </p:nvSpPr>
        <p:spPr>
          <a:xfrm>
            <a:off x="1795698" y="1802845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СПб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1E31D67-4972-46FB-A45C-121DE74E0F7F}"/>
              </a:ext>
            </a:extLst>
          </p:cNvPr>
          <p:cNvSpPr txBox="1"/>
          <p:nvPr/>
        </p:nvSpPr>
        <p:spPr>
          <a:xfrm>
            <a:off x="2645023" y="144859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Волог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4" name="Полилиния: фигура 1048">
            <a:extLst>
              <a:ext uri="{FF2B5EF4-FFF2-40B4-BE49-F238E27FC236}">
                <a16:creationId xmlns:a16="http://schemas.microsoft.com/office/drawing/2014/main" id="{8EAA3B60-A046-48FE-A10E-A9FA579634DD}"/>
              </a:ext>
            </a:extLst>
          </p:cNvPr>
          <p:cNvSpPr/>
          <p:nvPr/>
        </p:nvSpPr>
        <p:spPr>
          <a:xfrm>
            <a:off x="1373901" y="1106484"/>
            <a:ext cx="1691108" cy="1406654"/>
          </a:xfrm>
          <a:custGeom>
            <a:avLst/>
            <a:gdLst>
              <a:gd name="connsiteX0" fmla="*/ 847725 w 1689100"/>
              <a:gd name="connsiteY0" fmla="*/ 0 h 1685925"/>
              <a:gd name="connsiteX1" fmla="*/ 1260475 w 1689100"/>
              <a:gd name="connsiteY1" fmla="*/ 0 h 1685925"/>
              <a:gd name="connsiteX2" fmla="*/ 1260475 w 1689100"/>
              <a:gd name="connsiteY2" fmla="*/ 415925 h 1685925"/>
              <a:gd name="connsiteX3" fmla="*/ 1689100 w 1689100"/>
              <a:gd name="connsiteY3" fmla="*/ 415925 h 1685925"/>
              <a:gd name="connsiteX4" fmla="*/ 1689100 w 1689100"/>
              <a:gd name="connsiteY4" fmla="*/ 841375 h 1685925"/>
              <a:gd name="connsiteX5" fmla="*/ 1263650 w 1689100"/>
              <a:gd name="connsiteY5" fmla="*/ 841375 h 1685925"/>
              <a:gd name="connsiteX6" fmla="*/ 1263650 w 1689100"/>
              <a:gd name="connsiteY6" fmla="*/ 1263650 h 1685925"/>
              <a:gd name="connsiteX7" fmla="*/ 838200 w 1689100"/>
              <a:gd name="connsiteY7" fmla="*/ 1263650 h 1685925"/>
              <a:gd name="connsiteX8" fmla="*/ 838200 w 1689100"/>
              <a:gd name="connsiteY8" fmla="*/ 1685925 h 1685925"/>
              <a:gd name="connsiteX9" fmla="*/ 0 w 1689100"/>
              <a:gd name="connsiteY9" fmla="*/ 1685925 h 1685925"/>
              <a:gd name="connsiteX10" fmla="*/ 0 w 1689100"/>
              <a:gd name="connsiteY10" fmla="*/ 1270000 h 1685925"/>
              <a:gd name="connsiteX11" fmla="*/ 419100 w 1689100"/>
              <a:gd name="connsiteY11" fmla="*/ 1270000 h 1685925"/>
              <a:gd name="connsiteX12" fmla="*/ 419100 w 1689100"/>
              <a:gd name="connsiteY12" fmla="*/ 425450 h 1685925"/>
              <a:gd name="connsiteX13" fmla="*/ 844550 w 1689100"/>
              <a:gd name="connsiteY13" fmla="*/ 425450 h 1685925"/>
              <a:gd name="connsiteX14" fmla="*/ 847725 w 1689100"/>
              <a:gd name="connsiteY14" fmla="*/ 0 h 1685925"/>
              <a:gd name="connsiteX0" fmla="*/ 847725 w 1689100"/>
              <a:gd name="connsiteY0" fmla="*/ 0 h 1685925"/>
              <a:gd name="connsiteX1" fmla="*/ 1260475 w 1689100"/>
              <a:gd name="connsiteY1" fmla="*/ 0 h 1685925"/>
              <a:gd name="connsiteX2" fmla="*/ 1260475 w 1689100"/>
              <a:gd name="connsiteY2" fmla="*/ 422486 h 1685925"/>
              <a:gd name="connsiteX3" fmla="*/ 1689100 w 1689100"/>
              <a:gd name="connsiteY3" fmla="*/ 415925 h 1685925"/>
              <a:gd name="connsiteX4" fmla="*/ 1689100 w 1689100"/>
              <a:gd name="connsiteY4" fmla="*/ 841375 h 1685925"/>
              <a:gd name="connsiteX5" fmla="*/ 1263650 w 1689100"/>
              <a:gd name="connsiteY5" fmla="*/ 841375 h 1685925"/>
              <a:gd name="connsiteX6" fmla="*/ 1263650 w 1689100"/>
              <a:gd name="connsiteY6" fmla="*/ 1263650 h 1685925"/>
              <a:gd name="connsiteX7" fmla="*/ 838200 w 1689100"/>
              <a:gd name="connsiteY7" fmla="*/ 1263650 h 1685925"/>
              <a:gd name="connsiteX8" fmla="*/ 838200 w 1689100"/>
              <a:gd name="connsiteY8" fmla="*/ 1685925 h 1685925"/>
              <a:gd name="connsiteX9" fmla="*/ 0 w 1689100"/>
              <a:gd name="connsiteY9" fmla="*/ 1685925 h 1685925"/>
              <a:gd name="connsiteX10" fmla="*/ 0 w 1689100"/>
              <a:gd name="connsiteY10" fmla="*/ 1270000 h 1685925"/>
              <a:gd name="connsiteX11" fmla="*/ 419100 w 1689100"/>
              <a:gd name="connsiteY11" fmla="*/ 1270000 h 1685925"/>
              <a:gd name="connsiteX12" fmla="*/ 419100 w 1689100"/>
              <a:gd name="connsiteY12" fmla="*/ 425450 h 1685925"/>
              <a:gd name="connsiteX13" fmla="*/ 844550 w 1689100"/>
              <a:gd name="connsiteY13" fmla="*/ 425450 h 1685925"/>
              <a:gd name="connsiteX14" fmla="*/ 847725 w 1689100"/>
              <a:gd name="connsiteY14" fmla="*/ 0 h 1685925"/>
              <a:gd name="connsiteX0" fmla="*/ 847725 w 1689100"/>
              <a:gd name="connsiteY0" fmla="*/ 0 h 1685925"/>
              <a:gd name="connsiteX1" fmla="*/ 1260475 w 1689100"/>
              <a:gd name="connsiteY1" fmla="*/ 0 h 1685925"/>
              <a:gd name="connsiteX2" fmla="*/ 1260475 w 1689100"/>
              <a:gd name="connsiteY2" fmla="*/ 422486 h 1685925"/>
              <a:gd name="connsiteX3" fmla="*/ 1689100 w 1689100"/>
              <a:gd name="connsiteY3" fmla="*/ 422487 h 1685925"/>
              <a:gd name="connsiteX4" fmla="*/ 1689100 w 1689100"/>
              <a:gd name="connsiteY4" fmla="*/ 841375 h 1685925"/>
              <a:gd name="connsiteX5" fmla="*/ 1263650 w 1689100"/>
              <a:gd name="connsiteY5" fmla="*/ 841375 h 1685925"/>
              <a:gd name="connsiteX6" fmla="*/ 1263650 w 1689100"/>
              <a:gd name="connsiteY6" fmla="*/ 1263650 h 1685925"/>
              <a:gd name="connsiteX7" fmla="*/ 838200 w 1689100"/>
              <a:gd name="connsiteY7" fmla="*/ 1263650 h 1685925"/>
              <a:gd name="connsiteX8" fmla="*/ 838200 w 1689100"/>
              <a:gd name="connsiteY8" fmla="*/ 1685925 h 1685925"/>
              <a:gd name="connsiteX9" fmla="*/ 0 w 1689100"/>
              <a:gd name="connsiteY9" fmla="*/ 1685925 h 1685925"/>
              <a:gd name="connsiteX10" fmla="*/ 0 w 1689100"/>
              <a:gd name="connsiteY10" fmla="*/ 1270000 h 1685925"/>
              <a:gd name="connsiteX11" fmla="*/ 419100 w 1689100"/>
              <a:gd name="connsiteY11" fmla="*/ 1270000 h 1685925"/>
              <a:gd name="connsiteX12" fmla="*/ 419100 w 1689100"/>
              <a:gd name="connsiteY12" fmla="*/ 425450 h 1685925"/>
              <a:gd name="connsiteX13" fmla="*/ 844550 w 1689100"/>
              <a:gd name="connsiteY13" fmla="*/ 425450 h 1685925"/>
              <a:gd name="connsiteX14" fmla="*/ 847725 w 1689100"/>
              <a:gd name="connsiteY14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89100" h="1685925">
                <a:moveTo>
                  <a:pt x="847725" y="0"/>
                </a:moveTo>
                <a:lnTo>
                  <a:pt x="1260475" y="0"/>
                </a:lnTo>
                <a:lnTo>
                  <a:pt x="1260475" y="422486"/>
                </a:lnTo>
                <a:lnTo>
                  <a:pt x="1689100" y="422487"/>
                </a:lnTo>
                <a:lnTo>
                  <a:pt x="1689100" y="841375"/>
                </a:lnTo>
                <a:lnTo>
                  <a:pt x="1263650" y="841375"/>
                </a:lnTo>
                <a:lnTo>
                  <a:pt x="1263650" y="1263650"/>
                </a:lnTo>
                <a:lnTo>
                  <a:pt x="838200" y="1263650"/>
                </a:lnTo>
                <a:lnTo>
                  <a:pt x="838200" y="1685925"/>
                </a:lnTo>
                <a:lnTo>
                  <a:pt x="0" y="1685925"/>
                </a:lnTo>
                <a:lnTo>
                  <a:pt x="0" y="1270000"/>
                </a:lnTo>
                <a:lnTo>
                  <a:pt x="419100" y="1270000"/>
                </a:lnTo>
                <a:lnTo>
                  <a:pt x="419100" y="425450"/>
                </a:lnTo>
                <a:lnTo>
                  <a:pt x="844550" y="425450"/>
                </a:lnTo>
                <a:cubicBezTo>
                  <a:pt x="845608" y="283633"/>
                  <a:pt x="846667" y="141817"/>
                  <a:pt x="847725" y="0"/>
                </a:cubicBez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47893F4A-0B69-45FD-AB2D-41D3BFF03DDF}"/>
              </a:ext>
            </a:extLst>
          </p:cNvPr>
          <p:cNvSpPr/>
          <p:nvPr/>
        </p:nvSpPr>
        <p:spPr>
          <a:xfrm>
            <a:off x="2664094" y="977538"/>
            <a:ext cx="554718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СЗФО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657CBF7-7CE1-40B1-9BFA-8A9BEAF347F3}"/>
              </a:ext>
            </a:extLst>
          </p:cNvPr>
          <p:cNvSpPr txBox="1"/>
          <p:nvPr/>
        </p:nvSpPr>
        <p:spPr>
          <a:xfrm>
            <a:off x="2721227" y="1870133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Твер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20E949A-0B71-4EDF-AC87-637CE1A38481}"/>
              </a:ext>
            </a:extLst>
          </p:cNvPr>
          <p:cNvSpPr txBox="1"/>
          <p:nvPr/>
        </p:nvSpPr>
        <p:spPr>
          <a:xfrm>
            <a:off x="2721227" y="2209372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Калуж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9488CB0-0C17-4DCF-8501-35CA3AB97568}"/>
              </a:ext>
            </a:extLst>
          </p:cNvPr>
          <p:cNvSpPr txBox="1"/>
          <p:nvPr/>
        </p:nvSpPr>
        <p:spPr>
          <a:xfrm>
            <a:off x="2721227" y="2548750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Орлов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63CF50-AE00-4E0F-944C-9C44B0D9D182}"/>
              </a:ext>
            </a:extLst>
          </p:cNvPr>
          <p:cNvSpPr txBox="1"/>
          <p:nvPr/>
        </p:nvSpPr>
        <p:spPr>
          <a:xfrm>
            <a:off x="2721227" y="288986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Курск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E8FD52-6FE3-4035-BA0F-949ACF6A2495}"/>
              </a:ext>
            </a:extLst>
          </p:cNvPr>
          <p:cNvSpPr txBox="1"/>
          <p:nvPr/>
        </p:nvSpPr>
        <p:spPr>
          <a:xfrm>
            <a:off x="3144146" y="1870133"/>
            <a:ext cx="422150" cy="38571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Мск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D9D9D9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5BB91AA-6E4C-46FA-A4F8-DEA55FD7989D}"/>
              </a:ext>
            </a:extLst>
          </p:cNvPr>
          <p:cNvSpPr txBox="1"/>
          <p:nvPr/>
        </p:nvSpPr>
        <p:spPr>
          <a:xfrm>
            <a:off x="3984558" y="1881521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Костр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16C90F2-797B-4AF0-AE64-671EC088C015}"/>
              </a:ext>
            </a:extLst>
          </p:cNvPr>
          <p:cNvSpPr txBox="1"/>
          <p:nvPr/>
        </p:nvSpPr>
        <p:spPr>
          <a:xfrm>
            <a:off x="3573543" y="1869786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Иван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C69A336-F036-4733-A7FE-8CD78BB4CEFD}"/>
              </a:ext>
            </a:extLst>
          </p:cNvPr>
          <p:cNvSpPr txBox="1"/>
          <p:nvPr/>
        </p:nvSpPr>
        <p:spPr>
          <a:xfrm>
            <a:off x="2297504" y="220910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Смол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BBE3815-BF55-4948-9A70-2D7347BD2EAD}"/>
              </a:ext>
            </a:extLst>
          </p:cNvPr>
          <p:cNvSpPr txBox="1"/>
          <p:nvPr/>
        </p:nvSpPr>
        <p:spPr>
          <a:xfrm>
            <a:off x="2298148" y="2546816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Брянск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0B34400-D24E-4875-8C54-399EB7C3AAD2}"/>
              </a:ext>
            </a:extLst>
          </p:cNvPr>
          <p:cNvSpPr txBox="1"/>
          <p:nvPr/>
        </p:nvSpPr>
        <p:spPr>
          <a:xfrm>
            <a:off x="3143028" y="2209372"/>
            <a:ext cx="422150" cy="38571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МосОб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3341700-650E-4FCE-8377-B150A3E21751}"/>
              </a:ext>
            </a:extLst>
          </p:cNvPr>
          <p:cNvSpPr txBox="1"/>
          <p:nvPr/>
        </p:nvSpPr>
        <p:spPr>
          <a:xfrm>
            <a:off x="3144768" y="255068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Тул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7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A999590-8305-4303-A749-6EC2AE224098}"/>
              </a:ext>
            </a:extLst>
          </p:cNvPr>
          <p:cNvSpPr txBox="1"/>
          <p:nvPr/>
        </p:nvSpPr>
        <p:spPr>
          <a:xfrm>
            <a:off x="3143028" y="2891697"/>
            <a:ext cx="422150" cy="542180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Липецк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9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E41ECA-313A-4CF8-8F80-4D1A09D93D1C}"/>
              </a:ext>
            </a:extLst>
          </p:cNvPr>
          <p:cNvSpPr txBox="1"/>
          <p:nvPr/>
        </p:nvSpPr>
        <p:spPr>
          <a:xfrm>
            <a:off x="3142739" y="3227183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Белгор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17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F26A9CA-2BEE-4DE9-AAC8-6060F2525E4A}"/>
              </a:ext>
            </a:extLst>
          </p:cNvPr>
          <p:cNvSpPr txBox="1"/>
          <p:nvPr/>
        </p:nvSpPr>
        <p:spPr>
          <a:xfrm>
            <a:off x="3564265" y="2209371"/>
            <a:ext cx="422150" cy="38571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Влад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E7BBA24-5442-48DF-A1B7-17A0E6ED741B}"/>
              </a:ext>
            </a:extLst>
          </p:cNvPr>
          <p:cNvSpPr txBox="1"/>
          <p:nvPr/>
        </p:nvSpPr>
        <p:spPr>
          <a:xfrm>
            <a:off x="3564265" y="2548750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Рязан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B467F21-0B7E-4052-9EA4-47E1717B1BCC}"/>
              </a:ext>
            </a:extLst>
          </p:cNvPr>
          <p:cNvSpPr txBox="1"/>
          <p:nvPr/>
        </p:nvSpPr>
        <p:spPr>
          <a:xfrm>
            <a:off x="3562409" y="2889867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Тамбов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BBEC79F-CFE6-41DB-B524-1BB283670809}"/>
              </a:ext>
            </a:extLst>
          </p:cNvPr>
          <p:cNvSpPr txBox="1"/>
          <p:nvPr/>
        </p:nvSpPr>
        <p:spPr>
          <a:xfrm>
            <a:off x="3564265" y="322929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Ворон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29</a:t>
            </a:r>
          </a:p>
        </p:txBody>
      </p:sp>
      <p:sp>
        <p:nvSpPr>
          <p:cNvPr id="74" name="Полилиния: фигура 1050">
            <a:extLst>
              <a:ext uri="{FF2B5EF4-FFF2-40B4-BE49-F238E27FC236}">
                <a16:creationId xmlns:a16="http://schemas.microsoft.com/office/drawing/2014/main" id="{33316295-6C60-43E7-AE8B-B34BF74214BF}"/>
              </a:ext>
            </a:extLst>
          </p:cNvPr>
          <p:cNvSpPr/>
          <p:nvPr/>
        </p:nvSpPr>
        <p:spPr>
          <a:xfrm>
            <a:off x="2302839" y="1524343"/>
            <a:ext cx="2103869" cy="2072737"/>
          </a:xfrm>
          <a:custGeom>
            <a:avLst/>
            <a:gdLst>
              <a:gd name="connsiteX0" fmla="*/ 842038 w 2111672"/>
              <a:gd name="connsiteY0" fmla="*/ 0 h 2542558"/>
              <a:gd name="connsiteX1" fmla="*/ 1269635 w 2111672"/>
              <a:gd name="connsiteY1" fmla="*/ 0 h 2542558"/>
              <a:gd name="connsiteX2" fmla="*/ 1269635 w 2111672"/>
              <a:gd name="connsiteY2" fmla="*/ 427597 h 2542558"/>
              <a:gd name="connsiteX3" fmla="*/ 2111672 w 2111672"/>
              <a:gd name="connsiteY3" fmla="*/ 427597 h 2542558"/>
              <a:gd name="connsiteX4" fmla="*/ 2111672 w 2111672"/>
              <a:gd name="connsiteY4" fmla="*/ 851905 h 2542558"/>
              <a:gd name="connsiteX5" fmla="*/ 1693943 w 2111672"/>
              <a:gd name="connsiteY5" fmla="*/ 851905 h 2542558"/>
              <a:gd name="connsiteX6" fmla="*/ 1693943 w 2111672"/>
              <a:gd name="connsiteY6" fmla="*/ 2542558 h 2542558"/>
              <a:gd name="connsiteX7" fmla="*/ 842038 w 2111672"/>
              <a:gd name="connsiteY7" fmla="*/ 2542558 h 2542558"/>
              <a:gd name="connsiteX8" fmla="*/ 842038 w 2111672"/>
              <a:gd name="connsiteY8" fmla="*/ 2118250 h 2542558"/>
              <a:gd name="connsiteX9" fmla="*/ 417730 w 2111672"/>
              <a:gd name="connsiteY9" fmla="*/ 2118250 h 2542558"/>
              <a:gd name="connsiteX10" fmla="*/ 417730 w 2111672"/>
              <a:gd name="connsiteY10" fmla="*/ 1693942 h 2542558"/>
              <a:gd name="connsiteX11" fmla="*/ 0 w 2111672"/>
              <a:gd name="connsiteY11" fmla="*/ 1693942 h 2542558"/>
              <a:gd name="connsiteX12" fmla="*/ 0 w 2111672"/>
              <a:gd name="connsiteY12" fmla="*/ 848616 h 2542558"/>
              <a:gd name="connsiteX13" fmla="*/ 417730 w 2111672"/>
              <a:gd name="connsiteY13" fmla="*/ 848616 h 2542558"/>
              <a:gd name="connsiteX14" fmla="*/ 417730 w 2111672"/>
              <a:gd name="connsiteY14" fmla="*/ 424308 h 2542558"/>
              <a:gd name="connsiteX15" fmla="*/ 845327 w 2111672"/>
              <a:gd name="connsiteY15" fmla="*/ 424308 h 2542558"/>
              <a:gd name="connsiteX16" fmla="*/ 842038 w 2111672"/>
              <a:gd name="connsiteY16" fmla="*/ 0 h 2542558"/>
              <a:gd name="connsiteX0" fmla="*/ 842038 w 2111672"/>
              <a:gd name="connsiteY0" fmla="*/ 0 h 2542558"/>
              <a:gd name="connsiteX1" fmla="*/ 1269635 w 2111672"/>
              <a:gd name="connsiteY1" fmla="*/ 0 h 2542558"/>
              <a:gd name="connsiteX2" fmla="*/ 1269635 w 2111672"/>
              <a:gd name="connsiteY2" fmla="*/ 427597 h 2542558"/>
              <a:gd name="connsiteX3" fmla="*/ 2111672 w 2111672"/>
              <a:gd name="connsiteY3" fmla="*/ 427597 h 2542558"/>
              <a:gd name="connsiteX4" fmla="*/ 2111672 w 2111672"/>
              <a:gd name="connsiteY4" fmla="*/ 851905 h 2542558"/>
              <a:gd name="connsiteX5" fmla="*/ 1693943 w 2111672"/>
              <a:gd name="connsiteY5" fmla="*/ 851905 h 2542558"/>
              <a:gd name="connsiteX6" fmla="*/ 1693943 w 2111672"/>
              <a:gd name="connsiteY6" fmla="*/ 2542558 h 2542558"/>
              <a:gd name="connsiteX7" fmla="*/ 842038 w 2111672"/>
              <a:gd name="connsiteY7" fmla="*/ 2542558 h 2542558"/>
              <a:gd name="connsiteX8" fmla="*/ 842038 w 2111672"/>
              <a:gd name="connsiteY8" fmla="*/ 2118250 h 2542558"/>
              <a:gd name="connsiteX9" fmla="*/ 417730 w 2111672"/>
              <a:gd name="connsiteY9" fmla="*/ 2118250 h 2542558"/>
              <a:gd name="connsiteX10" fmla="*/ 417730 w 2111672"/>
              <a:gd name="connsiteY10" fmla="*/ 1693942 h 2542558"/>
              <a:gd name="connsiteX11" fmla="*/ 0 w 2111672"/>
              <a:gd name="connsiteY11" fmla="*/ 1693942 h 2542558"/>
              <a:gd name="connsiteX12" fmla="*/ 0 w 2111672"/>
              <a:gd name="connsiteY12" fmla="*/ 848616 h 2542558"/>
              <a:gd name="connsiteX13" fmla="*/ 417730 w 2111672"/>
              <a:gd name="connsiteY13" fmla="*/ 848616 h 2542558"/>
              <a:gd name="connsiteX14" fmla="*/ 417730 w 2111672"/>
              <a:gd name="connsiteY14" fmla="*/ 424308 h 2542558"/>
              <a:gd name="connsiteX15" fmla="*/ 845327 w 2111672"/>
              <a:gd name="connsiteY15" fmla="*/ 424308 h 2542558"/>
              <a:gd name="connsiteX16" fmla="*/ 842038 w 2111672"/>
              <a:gd name="connsiteY16" fmla="*/ 0 h 2542558"/>
              <a:gd name="connsiteX0" fmla="*/ 842038 w 2111672"/>
              <a:gd name="connsiteY0" fmla="*/ 0 h 2542558"/>
              <a:gd name="connsiteX1" fmla="*/ 1269635 w 2111672"/>
              <a:gd name="connsiteY1" fmla="*/ 0 h 2542558"/>
              <a:gd name="connsiteX2" fmla="*/ 1269635 w 2111672"/>
              <a:gd name="connsiteY2" fmla="*/ 427597 h 2542558"/>
              <a:gd name="connsiteX3" fmla="*/ 2111672 w 2111672"/>
              <a:gd name="connsiteY3" fmla="*/ 427597 h 2542558"/>
              <a:gd name="connsiteX4" fmla="*/ 2111672 w 2111672"/>
              <a:gd name="connsiteY4" fmla="*/ 851905 h 2542558"/>
              <a:gd name="connsiteX5" fmla="*/ 1693943 w 2111672"/>
              <a:gd name="connsiteY5" fmla="*/ 851905 h 2542558"/>
              <a:gd name="connsiteX6" fmla="*/ 1693943 w 2111672"/>
              <a:gd name="connsiteY6" fmla="*/ 2542558 h 2542558"/>
              <a:gd name="connsiteX7" fmla="*/ 842038 w 2111672"/>
              <a:gd name="connsiteY7" fmla="*/ 2542558 h 2542558"/>
              <a:gd name="connsiteX8" fmla="*/ 842038 w 2111672"/>
              <a:gd name="connsiteY8" fmla="*/ 2118250 h 2542558"/>
              <a:gd name="connsiteX9" fmla="*/ 417730 w 2111672"/>
              <a:gd name="connsiteY9" fmla="*/ 2118250 h 2542558"/>
              <a:gd name="connsiteX10" fmla="*/ 417730 w 2111672"/>
              <a:gd name="connsiteY10" fmla="*/ 1693942 h 2542558"/>
              <a:gd name="connsiteX11" fmla="*/ 0 w 2111672"/>
              <a:gd name="connsiteY11" fmla="*/ 1693942 h 2542558"/>
              <a:gd name="connsiteX12" fmla="*/ 0 w 2111672"/>
              <a:gd name="connsiteY12" fmla="*/ 848616 h 2542558"/>
              <a:gd name="connsiteX13" fmla="*/ 417730 w 2111672"/>
              <a:gd name="connsiteY13" fmla="*/ 848616 h 2542558"/>
              <a:gd name="connsiteX14" fmla="*/ 417730 w 2111672"/>
              <a:gd name="connsiteY14" fmla="*/ 424308 h 2542558"/>
              <a:gd name="connsiteX15" fmla="*/ 847111 w 2111672"/>
              <a:gd name="connsiteY15" fmla="*/ 426507 h 2542558"/>
              <a:gd name="connsiteX16" fmla="*/ 842038 w 2111672"/>
              <a:gd name="connsiteY16" fmla="*/ 0 h 2542558"/>
              <a:gd name="connsiteX0" fmla="*/ 842038 w 2111672"/>
              <a:gd name="connsiteY0" fmla="*/ 0 h 2542558"/>
              <a:gd name="connsiteX1" fmla="*/ 1269635 w 2111672"/>
              <a:gd name="connsiteY1" fmla="*/ 0 h 2542558"/>
              <a:gd name="connsiteX2" fmla="*/ 1269635 w 2111672"/>
              <a:gd name="connsiteY2" fmla="*/ 427597 h 2542558"/>
              <a:gd name="connsiteX3" fmla="*/ 2111672 w 2111672"/>
              <a:gd name="connsiteY3" fmla="*/ 427597 h 2542558"/>
              <a:gd name="connsiteX4" fmla="*/ 2111672 w 2111672"/>
              <a:gd name="connsiteY4" fmla="*/ 851905 h 2542558"/>
              <a:gd name="connsiteX5" fmla="*/ 1693943 w 2111672"/>
              <a:gd name="connsiteY5" fmla="*/ 851905 h 2542558"/>
              <a:gd name="connsiteX6" fmla="*/ 1693943 w 2111672"/>
              <a:gd name="connsiteY6" fmla="*/ 2542558 h 2542558"/>
              <a:gd name="connsiteX7" fmla="*/ 842038 w 2111672"/>
              <a:gd name="connsiteY7" fmla="*/ 2542558 h 2542558"/>
              <a:gd name="connsiteX8" fmla="*/ 842038 w 2111672"/>
              <a:gd name="connsiteY8" fmla="*/ 2118250 h 2542558"/>
              <a:gd name="connsiteX9" fmla="*/ 417730 w 2111672"/>
              <a:gd name="connsiteY9" fmla="*/ 2118250 h 2542558"/>
              <a:gd name="connsiteX10" fmla="*/ 417730 w 2111672"/>
              <a:gd name="connsiteY10" fmla="*/ 1693942 h 2542558"/>
              <a:gd name="connsiteX11" fmla="*/ 0 w 2111672"/>
              <a:gd name="connsiteY11" fmla="*/ 1693942 h 2542558"/>
              <a:gd name="connsiteX12" fmla="*/ 0 w 2111672"/>
              <a:gd name="connsiteY12" fmla="*/ 848616 h 2542558"/>
              <a:gd name="connsiteX13" fmla="*/ 417730 w 2111672"/>
              <a:gd name="connsiteY13" fmla="*/ 848616 h 2542558"/>
              <a:gd name="connsiteX14" fmla="*/ 417730 w 2111672"/>
              <a:gd name="connsiteY14" fmla="*/ 424308 h 2542558"/>
              <a:gd name="connsiteX15" fmla="*/ 841761 w 2111672"/>
              <a:gd name="connsiteY15" fmla="*/ 426507 h 2542558"/>
              <a:gd name="connsiteX16" fmla="*/ 842038 w 2111672"/>
              <a:gd name="connsiteY16" fmla="*/ 0 h 254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11672" h="2542558">
                <a:moveTo>
                  <a:pt x="842038" y="0"/>
                </a:moveTo>
                <a:lnTo>
                  <a:pt x="1269635" y="0"/>
                </a:lnTo>
                <a:lnTo>
                  <a:pt x="1269635" y="427597"/>
                </a:lnTo>
                <a:lnTo>
                  <a:pt x="2111672" y="427597"/>
                </a:lnTo>
                <a:lnTo>
                  <a:pt x="2111672" y="851905"/>
                </a:lnTo>
                <a:lnTo>
                  <a:pt x="1693943" y="851905"/>
                </a:lnTo>
                <a:lnTo>
                  <a:pt x="1693943" y="2542558"/>
                </a:lnTo>
                <a:lnTo>
                  <a:pt x="842038" y="2542558"/>
                </a:lnTo>
                <a:lnTo>
                  <a:pt x="842038" y="2118250"/>
                </a:lnTo>
                <a:lnTo>
                  <a:pt x="417730" y="2118250"/>
                </a:lnTo>
                <a:lnTo>
                  <a:pt x="417730" y="1693942"/>
                </a:lnTo>
                <a:lnTo>
                  <a:pt x="0" y="1693942"/>
                </a:lnTo>
                <a:lnTo>
                  <a:pt x="0" y="848616"/>
                </a:lnTo>
                <a:lnTo>
                  <a:pt x="417730" y="848616"/>
                </a:lnTo>
                <a:lnTo>
                  <a:pt x="417730" y="424308"/>
                </a:lnTo>
                <a:lnTo>
                  <a:pt x="841761" y="426507"/>
                </a:lnTo>
                <a:cubicBezTo>
                  <a:pt x="840665" y="285071"/>
                  <a:pt x="843134" y="139238"/>
                  <a:pt x="842038" y="0"/>
                </a:cubicBez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85A11625-B145-42BB-97B7-2D86961975A1}"/>
              </a:ext>
            </a:extLst>
          </p:cNvPr>
          <p:cNvSpPr/>
          <p:nvPr/>
        </p:nvSpPr>
        <p:spPr>
          <a:xfrm>
            <a:off x="3560599" y="1365504"/>
            <a:ext cx="514428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ЦФО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F82888F-EB4F-4621-AF22-FDF426247BE3}"/>
              </a:ext>
            </a:extLst>
          </p:cNvPr>
          <p:cNvSpPr txBox="1"/>
          <p:nvPr/>
        </p:nvSpPr>
        <p:spPr>
          <a:xfrm>
            <a:off x="5300994" y="118022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НАО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38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A4689119-6064-4D8C-B148-72A89F7CBF1F}"/>
              </a:ext>
            </a:extLst>
          </p:cNvPr>
          <p:cNvSpPr/>
          <p:nvPr/>
        </p:nvSpPr>
        <p:spPr>
          <a:xfrm>
            <a:off x="5309271" y="948339"/>
            <a:ext cx="622240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СЗФО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88E8416-4076-4EED-B301-A80150801C6F}"/>
              </a:ext>
            </a:extLst>
          </p:cNvPr>
          <p:cNvSpPr txBox="1"/>
          <p:nvPr/>
        </p:nvSpPr>
        <p:spPr>
          <a:xfrm>
            <a:off x="5838749" y="1572703"/>
            <a:ext cx="422150" cy="542180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ЯНАО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12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980AAB50-5D37-440E-BB27-EBCFA9B40CE5}"/>
              </a:ext>
            </a:extLst>
          </p:cNvPr>
          <p:cNvSpPr/>
          <p:nvPr/>
        </p:nvSpPr>
        <p:spPr>
          <a:xfrm>
            <a:off x="6250139" y="1375142"/>
            <a:ext cx="583874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УрФО</a:t>
            </a:r>
            <a:endParaRPr kumimoji="0" lang="ru-RU" sz="824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39A9AFD-5F97-40EE-A019-9F92D7099EE2}"/>
              </a:ext>
            </a:extLst>
          </p:cNvPr>
          <p:cNvSpPr txBox="1"/>
          <p:nvPr/>
        </p:nvSpPr>
        <p:spPr>
          <a:xfrm>
            <a:off x="6782963" y="1977412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Томск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A00EE6E-3AFF-4D68-8DF0-F44C9CE6081D}"/>
              </a:ext>
            </a:extLst>
          </p:cNvPr>
          <p:cNvSpPr txBox="1"/>
          <p:nvPr/>
        </p:nvSpPr>
        <p:spPr>
          <a:xfrm>
            <a:off x="7614265" y="1985523"/>
            <a:ext cx="422150" cy="397247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Иркут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D881F7B-0F24-4DC8-B1E2-D09F06AC49BD}"/>
              </a:ext>
            </a:extLst>
          </p:cNvPr>
          <p:cNvSpPr txBox="1"/>
          <p:nvPr/>
        </p:nvSpPr>
        <p:spPr>
          <a:xfrm>
            <a:off x="7205100" y="162432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749" b="1" spc="-45" dirty="0" err="1">
                <a:solidFill>
                  <a:prstClr val="black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КрасЯр</a:t>
            </a:r>
            <a:endParaRPr lang="ru-RU" sz="749" b="1" spc="-45" dirty="0">
              <a:solidFill>
                <a:prstClr val="black"/>
              </a:solidFill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8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AA6C026-29F8-4CA3-91D3-C795E43CB9FB}"/>
              </a:ext>
            </a:extLst>
          </p:cNvPr>
          <p:cNvSpPr txBox="1"/>
          <p:nvPr/>
        </p:nvSpPr>
        <p:spPr>
          <a:xfrm>
            <a:off x="6782938" y="233848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Нск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C7347ED-F7D7-47CB-B62C-C6574E5B9E14}"/>
              </a:ext>
            </a:extLst>
          </p:cNvPr>
          <p:cNvSpPr txBox="1"/>
          <p:nvPr/>
        </p:nvSpPr>
        <p:spPr>
          <a:xfrm>
            <a:off x="6379248" y="274318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Омск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9295A16-0617-43F1-8F68-878340E38E01}"/>
              </a:ext>
            </a:extLst>
          </p:cNvPr>
          <p:cNvSpPr txBox="1"/>
          <p:nvPr/>
        </p:nvSpPr>
        <p:spPr>
          <a:xfrm>
            <a:off x="7218453" y="2753064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Тыва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57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0ACC31F-E2CD-4B39-BC83-8D061564D552}"/>
              </a:ext>
            </a:extLst>
          </p:cNvPr>
          <p:cNvSpPr txBox="1"/>
          <p:nvPr/>
        </p:nvSpPr>
        <p:spPr>
          <a:xfrm>
            <a:off x="6782925" y="3112012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РесАлт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AC0D957-193D-4A6D-B29F-DD872119F2DF}"/>
              </a:ext>
            </a:extLst>
          </p:cNvPr>
          <p:cNvSpPr txBox="1"/>
          <p:nvPr/>
        </p:nvSpPr>
        <p:spPr>
          <a:xfrm>
            <a:off x="7205075" y="1993931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Кемер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01030B0D-4F7E-4420-B7C2-5A2648C6597E}"/>
              </a:ext>
            </a:extLst>
          </p:cNvPr>
          <p:cNvSpPr/>
          <p:nvPr/>
        </p:nvSpPr>
        <p:spPr>
          <a:xfrm>
            <a:off x="7634040" y="1429949"/>
            <a:ext cx="612801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СФО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B911316-EDF0-4AF7-8987-4960D86B1185}"/>
              </a:ext>
            </a:extLst>
          </p:cNvPr>
          <p:cNvSpPr txBox="1"/>
          <p:nvPr/>
        </p:nvSpPr>
        <p:spPr>
          <a:xfrm>
            <a:off x="8122328" y="2090471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Ам</a:t>
            </a:r>
            <a:r>
              <a:rPr lang="ru-RU" sz="749" b="1" spc="-45" dirty="0">
                <a:solidFill>
                  <a:prstClr val="black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у</a:t>
            </a: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48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637149-0654-4E2C-AF92-DC30C4B3F286}"/>
              </a:ext>
            </a:extLst>
          </p:cNvPr>
          <p:cNvSpPr txBox="1"/>
          <p:nvPr/>
        </p:nvSpPr>
        <p:spPr>
          <a:xfrm>
            <a:off x="8542113" y="209746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Хабар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2FD3837-3B5E-4E6C-A016-E0BDEA542EF6}"/>
              </a:ext>
            </a:extLst>
          </p:cNvPr>
          <p:cNvSpPr txBox="1"/>
          <p:nvPr/>
        </p:nvSpPr>
        <p:spPr>
          <a:xfrm>
            <a:off x="8961194" y="2090471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Сахал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8DA0DB8-6FEA-48BD-8C16-89E7CAD62ACB}"/>
              </a:ext>
            </a:extLst>
          </p:cNvPr>
          <p:cNvSpPr txBox="1"/>
          <p:nvPr/>
        </p:nvSpPr>
        <p:spPr>
          <a:xfrm>
            <a:off x="8122328" y="175057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Саха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63A24B1-454C-4E0D-807E-01B591328DEC}"/>
              </a:ext>
            </a:extLst>
          </p:cNvPr>
          <p:cNvSpPr txBox="1"/>
          <p:nvPr/>
        </p:nvSpPr>
        <p:spPr>
          <a:xfrm>
            <a:off x="8542113" y="1750577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Магад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4D47AB1-E228-452F-B2CF-685A487E6327}"/>
              </a:ext>
            </a:extLst>
          </p:cNvPr>
          <p:cNvSpPr txBox="1"/>
          <p:nvPr/>
        </p:nvSpPr>
        <p:spPr>
          <a:xfrm>
            <a:off x="8542113" y="1410439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Чукот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781FA09-453B-4FF0-A08C-797117EDB1EA}"/>
              </a:ext>
            </a:extLst>
          </p:cNvPr>
          <p:cNvSpPr txBox="1"/>
          <p:nvPr/>
        </p:nvSpPr>
        <p:spPr>
          <a:xfrm>
            <a:off x="8965453" y="141043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Камчат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AD747D2-5BFB-4F44-9DFF-AE04E251B13D}"/>
              </a:ext>
            </a:extLst>
          </p:cNvPr>
          <p:cNvSpPr txBox="1"/>
          <p:nvPr/>
        </p:nvSpPr>
        <p:spPr>
          <a:xfrm>
            <a:off x="7706980" y="2460122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Бурят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1396B15-AFFE-4970-A3F8-5B9803C55F48}"/>
              </a:ext>
            </a:extLst>
          </p:cNvPr>
          <p:cNvSpPr txBox="1"/>
          <p:nvPr/>
        </p:nvSpPr>
        <p:spPr>
          <a:xfrm>
            <a:off x="8119611" y="2442664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ЕАО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395C71F8-D22D-46C9-AD9C-522A74C4964B}"/>
              </a:ext>
            </a:extLst>
          </p:cNvPr>
          <p:cNvSpPr txBox="1"/>
          <p:nvPr/>
        </p:nvSpPr>
        <p:spPr>
          <a:xfrm>
            <a:off x="7706980" y="2806661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Забайк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24E274A-55FC-4810-AEC7-CB4EB13873AA}"/>
              </a:ext>
            </a:extLst>
          </p:cNvPr>
          <p:cNvSpPr txBox="1"/>
          <p:nvPr/>
        </p:nvSpPr>
        <p:spPr>
          <a:xfrm>
            <a:off x="8537676" y="2800531"/>
            <a:ext cx="422150" cy="385719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Прим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28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01" name="Полилиния: фигура 236">
            <a:extLst>
              <a:ext uri="{FF2B5EF4-FFF2-40B4-BE49-F238E27FC236}">
                <a16:creationId xmlns:a16="http://schemas.microsoft.com/office/drawing/2014/main" id="{7CA06E3C-BD37-46D5-942D-17588D589884}"/>
              </a:ext>
            </a:extLst>
          </p:cNvPr>
          <p:cNvSpPr/>
          <p:nvPr/>
        </p:nvSpPr>
        <p:spPr>
          <a:xfrm>
            <a:off x="7706980" y="1418813"/>
            <a:ext cx="1676364" cy="1751844"/>
          </a:xfrm>
          <a:custGeom>
            <a:avLst/>
            <a:gdLst>
              <a:gd name="connsiteX0" fmla="*/ 842916 w 1703703"/>
              <a:gd name="connsiteY0" fmla="*/ 0 h 2117715"/>
              <a:gd name="connsiteX1" fmla="*/ 842916 w 1703703"/>
              <a:gd name="connsiteY1" fmla="*/ 425926 h 2117715"/>
              <a:gd name="connsiteX2" fmla="*/ 419969 w 1703703"/>
              <a:gd name="connsiteY2" fmla="*/ 425926 h 2117715"/>
              <a:gd name="connsiteX3" fmla="*/ 419969 w 1703703"/>
              <a:gd name="connsiteY3" fmla="*/ 1274799 h 2117715"/>
              <a:gd name="connsiteX4" fmla="*/ 0 w 1703703"/>
              <a:gd name="connsiteY4" fmla="*/ 1274799 h 2117715"/>
              <a:gd name="connsiteX5" fmla="*/ 0 w 1703703"/>
              <a:gd name="connsiteY5" fmla="*/ 2117715 h 2117715"/>
              <a:gd name="connsiteX6" fmla="*/ 422948 w 1703703"/>
              <a:gd name="connsiteY6" fmla="*/ 2117715 h 2117715"/>
              <a:gd name="connsiteX7" fmla="*/ 422948 w 1703703"/>
              <a:gd name="connsiteY7" fmla="*/ 1697746 h 2117715"/>
              <a:gd name="connsiteX8" fmla="*/ 839938 w 1703703"/>
              <a:gd name="connsiteY8" fmla="*/ 1697746 h 2117715"/>
              <a:gd name="connsiteX9" fmla="*/ 839938 w 1703703"/>
              <a:gd name="connsiteY9" fmla="*/ 1271820 h 2117715"/>
              <a:gd name="connsiteX10" fmla="*/ 1697746 w 1703703"/>
              <a:gd name="connsiteY10" fmla="*/ 1271820 h 2117715"/>
              <a:gd name="connsiteX11" fmla="*/ 1697746 w 1703703"/>
              <a:gd name="connsiteY11" fmla="*/ 848873 h 2117715"/>
              <a:gd name="connsiteX12" fmla="*/ 1271821 w 1703703"/>
              <a:gd name="connsiteY12" fmla="*/ 848873 h 2117715"/>
              <a:gd name="connsiteX13" fmla="*/ 1271821 w 1703703"/>
              <a:gd name="connsiteY13" fmla="*/ 425926 h 2117715"/>
              <a:gd name="connsiteX14" fmla="*/ 1703703 w 1703703"/>
              <a:gd name="connsiteY14" fmla="*/ 425926 h 2117715"/>
              <a:gd name="connsiteX15" fmla="*/ 1703703 w 1703703"/>
              <a:gd name="connsiteY15" fmla="*/ 2979 h 2117715"/>
              <a:gd name="connsiteX16" fmla="*/ 842916 w 1703703"/>
              <a:gd name="connsiteY16" fmla="*/ 0 h 2117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03703" h="2117715">
                <a:moveTo>
                  <a:pt x="842916" y="0"/>
                </a:moveTo>
                <a:lnTo>
                  <a:pt x="842916" y="425926"/>
                </a:lnTo>
                <a:lnTo>
                  <a:pt x="419969" y="425926"/>
                </a:lnTo>
                <a:lnTo>
                  <a:pt x="419969" y="1274799"/>
                </a:lnTo>
                <a:lnTo>
                  <a:pt x="0" y="1274799"/>
                </a:lnTo>
                <a:lnTo>
                  <a:pt x="0" y="2117715"/>
                </a:lnTo>
                <a:lnTo>
                  <a:pt x="422948" y="2117715"/>
                </a:lnTo>
                <a:lnTo>
                  <a:pt x="422948" y="1697746"/>
                </a:lnTo>
                <a:lnTo>
                  <a:pt x="839938" y="1697746"/>
                </a:lnTo>
                <a:lnTo>
                  <a:pt x="839938" y="1271820"/>
                </a:lnTo>
                <a:lnTo>
                  <a:pt x="1697746" y="1271820"/>
                </a:lnTo>
                <a:lnTo>
                  <a:pt x="1697746" y="848873"/>
                </a:lnTo>
                <a:lnTo>
                  <a:pt x="1271821" y="848873"/>
                </a:lnTo>
                <a:lnTo>
                  <a:pt x="1271821" y="425926"/>
                </a:lnTo>
                <a:lnTo>
                  <a:pt x="1703703" y="425926"/>
                </a:lnTo>
                <a:lnTo>
                  <a:pt x="1703703" y="2979"/>
                </a:lnTo>
                <a:lnTo>
                  <a:pt x="842916" y="0"/>
                </a:ln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id="{18B6B011-612D-40A0-BF67-B8999F8BC294}"/>
              </a:ext>
            </a:extLst>
          </p:cNvPr>
          <p:cNvSpPr/>
          <p:nvPr/>
        </p:nvSpPr>
        <p:spPr>
          <a:xfrm>
            <a:off x="8603418" y="1186654"/>
            <a:ext cx="552243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ДФО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A216BB8-841A-47FF-8E82-0FFA97CBA757}"/>
              </a:ext>
            </a:extLst>
          </p:cNvPr>
          <p:cNvSpPr txBox="1"/>
          <p:nvPr/>
        </p:nvSpPr>
        <p:spPr>
          <a:xfrm>
            <a:off x="4898168" y="1976080"/>
            <a:ext cx="422150" cy="358488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40450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Кир</a:t>
            </a:r>
            <a:r>
              <a:rPr lang="ru-RU" sz="749" b="1" spc="-45" dirty="0">
                <a:solidFill>
                  <a:prstClr val="black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о</a:t>
            </a: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в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F8FCDA0-9AA9-4A83-8D98-49C0C9F71FFE}"/>
              </a:ext>
            </a:extLst>
          </p:cNvPr>
          <p:cNvSpPr txBox="1"/>
          <p:nvPr/>
        </p:nvSpPr>
        <p:spPr>
          <a:xfrm>
            <a:off x="4475894" y="197266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Марий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31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0DA7C86-7560-455E-B376-FA5E176A04B9}"/>
              </a:ext>
            </a:extLst>
          </p:cNvPr>
          <p:cNvSpPr txBox="1"/>
          <p:nvPr/>
        </p:nvSpPr>
        <p:spPr>
          <a:xfrm>
            <a:off x="5322245" y="197266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Перм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25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4B05E0A-CA08-42DC-8C83-E4ADECB6BD76}"/>
              </a:ext>
            </a:extLst>
          </p:cNvPr>
          <p:cNvSpPr txBox="1"/>
          <p:nvPr/>
        </p:nvSpPr>
        <p:spPr>
          <a:xfrm>
            <a:off x="4898018" y="229016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Татар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27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C33E88E-A7A0-4273-B514-61F211DD4C92}"/>
              </a:ext>
            </a:extLst>
          </p:cNvPr>
          <p:cNvSpPr txBox="1"/>
          <p:nvPr/>
        </p:nvSpPr>
        <p:spPr>
          <a:xfrm>
            <a:off x="4475894" y="229016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Чуваш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27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4DEAAF7F-48C1-4950-9D52-610D4A821FB7}"/>
              </a:ext>
            </a:extLst>
          </p:cNvPr>
          <p:cNvSpPr txBox="1"/>
          <p:nvPr/>
        </p:nvSpPr>
        <p:spPr>
          <a:xfrm>
            <a:off x="4058504" y="229953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Нижег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4D3C59B-BB28-4AC8-95E5-F955099CA829}"/>
              </a:ext>
            </a:extLst>
          </p:cNvPr>
          <p:cNvSpPr txBox="1"/>
          <p:nvPr/>
        </p:nvSpPr>
        <p:spPr>
          <a:xfrm>
            <a:off x="5322245" y="229016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Удм</a:t>
            </a:r>
            <a:r>
              <a:rPr lang="ru-RU" sz="749" b="1" spc="-45" dirty="0">
                <a:solidFill>
                  <a:prstClr val="black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у</a:t>
            </a: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A4254D6-1A1A-481E-A0D2-099D1E4E1806}"/>
              </a:ext>
            </a:extLst>
          </p:cNvPr>
          <p:cNvSpPr txBox="1"/>
          <p:nvPr/>
        </p:nvSpPr>
        <p:spPr>
          <a:xfrm>
            <a:off x="4878844" y="262472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Самар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1531202-99D7-4D3C-ADB9-05F2991241E6}"/>
              </a:ext>
            </a:extLst>
          </p:cNvPr>
          <p:cNvSpPr txBox="1"/>
          <p:nvPr/>
        </p:nvSpPr>
        <p:spPr>
          <a:xfrm>
            <a:off x="4463612" y="261922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Ульян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FA5AC31-6922-449E-AAC3-F15E6A629F66}"/>
              </a:ext>
            </a:extLst>
          </p:cNvPr>
          <p:cNvSpPr txBox="1"/>
          <p:nvPr/>
        </p:nvSpPr>
        <p:spPr>
          <a:xfrm>
            <a:off x="4050268" y="2638227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Мрд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31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CA343F0-7420-4E8D-BDC4-D7FB4465C349}"/>
              </a:ext>
            </a:extLst>
          </p:cNvPr>
          <p:cNvSpPr txBox="1"/>
          <p:nvPr/>
        </p:nvSpPr>
        <p:spPr>
          <a:xfrm>
            <a:off x="5322245" y="2611178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Башк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D4A1C96-BD85-4FAF-A0E2-08CAD6FF9B81}"/>
              </a:ext>
            </a:extLst>
          </p:cNvPr>
          <p:cNvSpPr txBox="1"/>
          <p:nvPr/>
        </p:nvSpPr>
        <p:spPr>
          <a:xfrm>
            <a:off x="4896619" y="296027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Орен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7992643D-AD11-44F3-AACC-383E076CAE0F}"/>
              </a:ext>
            </a:extLst>
          </p:cNvPr>
          <p:cNvSpPr txBox="1"/>
          <p:nvPr/>
        </p:nvSpPr>
        <p:spPr>
          <a:xfrm>
            <a:off x="4467815" y="2959283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Сарат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ED504945-4686-4254-AB81-62D450100A7C}"/>
              </a:ext>
            </a:extLst>
          </p:cNvPr>
          <p:cNvSpPr txBox="1"/>
          <p:nvPr/>
        </p:nvSpPr>
        <p:spPr>
          <a:xfrm>
            <a:off x="4052900" y="295928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Пнз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39</a:t>
            </a:r>
          </a:p>
        </p:txBody>
      </p:sp>
      <p:sp>
        <p:nvSpPr>
          <p:cNvPr id="117" name="Полилиния: фигура 1051">
            <a:extLst>
              <a:ext uri="{FF2B5EF4-FFF2-40B4-BE49-F238E27FC236}">
                <a16:creationId xmlns:a16="http://schemas.microsoft.com/office/drawing/2014/main" id="{F76A52F5-2D71-4C77-BD34-8C1AE82262FC}"/>
              </a:ext>
            </a:extLst>
          </p:cNvPr>
          <p:cNvSpPr/>
          <p:nvPr/>
        </p:nvSpPr>
        <p:spPr>
          <a:xfrm>
            <a:off x="4053980" y="1980812"/>
            <a:ext cx="1681913" cy="1376220"/>
          </a:xfrm>
          <a:custGeom>
            <a:avLst/>
            <a:gdLst>
              <a:gd name="connsiteX0" fmla="*/ 422275 w 1692275"/>
              <a:gd name="connsiteY0" fmla="*/ 0 h 1698625"/>
              <a:gd name="connsiteX1" fmla="*/ 422275 w 1692275"/>
              <a:gd name="connsiteY1" fmla="*/ 428625 h 1698625"/>
              <a:gd name="connsiteX2" fmla="*/ 0 w 1692275"/>
              <a:gd name="connsiteY2" fmla="*/ 428625 h 1698625"/>
              <a:gd name="connsiteX3" fmla="*/ 0 w 1692275"/>
              <a:gd name="connsiteY3" fmla="*/ 1698625 h 1698625"/>
              <a:gd name="connsiteX4" fmla="*/ 1270000 w 1692275"/>
              <a:gd name="connsiteY4" fmla="*/ 1698625 h 1698625"/>
              <a:gd name="connsiteX5" fmla="*/ 1270000 w 1692275"/>
              <a:gd name="connsiteY5" fmla="*/ 1276350 h 1698625"/>
              <a:gd name="connsiteX6" fmla="*/ 1692275 w 1692275"/>
              <a:gd name="connsiteY6" fmla="*/ 1276350 h 1698625"/>
              <a:gd name="connsiteX7" fmla="*/ 1692275 w 1692275"/>
              <a:gd name="connsiteY7" fmla="*/ 0 h 1698625"/>
              <a:gd name="connsiteX8" fmla="*/ 422275 w 1692275"/>
              <a:gd name="connsiteY8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2275" h="1698625">
                <a:moveTo>
                  <a:pt x="422275" y="0"/>
                </a:moveTo>
                <a:lnTo>
                  <a:pt x="422275" y="428625"/>
                </a:lnTo>
                <a:lnTo>
                  <a:pt x="0" y="428625"/>
                </a:lnTo>
                <a:lnTo>
                  <a:pt x="0" y="1698625"/>
                </a:lnTo>
                <a:lnTo>
                  <a:pt x="1270000" y="1698625"/>
                </a:lnTo>
                <a:lnTo>
                  <a:pt x="1270000" y="1276350"/>
                </a:lnTo>
                <a:lnTo>
                  <a:pt x="1692275" y="1276350"/>
                </a:lnTo>
                <a:lnTo>
                  <a:pt x="1692275" y="0"/>
                </a:lnTo>
                <a:lnTo>
                  <a:pt x="422275" y="0"/>
                </a:ln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18" name="Прямоугольник 117">
            <a:extLst>
              <a:ext uri="{FF2B5EF4-FFF2-40B4-BE49-F238E27FC236}">
                <a16:creationId xmlns:a16="http://schemas.microsoft.com/office/drawing/2014/main" id="{A31578CD-EC10-459F-B030-C242D7B4B4C8}"/>
              </a:ext>
            </a:extLst>
          </p:cNvPr>
          <p:cNvSpPr/>
          <p:nvPr/>
        </p:nvSpPr>
        <p:spPr>
          <a:xfrm>
            <a:off x="5316254" y="3246754"/>
            <a:ext cx="445412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ПФО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1F5D31F-05F1-42FB-BD3F-FB7EB28D7097}"/>
              </a:ext>
            </a:extLst>
          </p:cNvPr>
          <p:cNvSpPr txBox="1"/>
          <p:nvPr/>
        </p:nvSpPr>
        <p:spPr>
          <a:xfrm>
            <a:off x="2763144" y="4051345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Адыг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solidFill>
                  <a:srgbClr val="002060"/>
                </a:solidFill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30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407767C6-F14D-49F3-A783-479BFAE3E3D3}"/>
              </a:ext>
            </a:extLst>
          </p:cNvPr>
          <p:cNvSpPr txBox="1"/>
          <p:nvPr/>
        </p:nvSpPr>
        <p:spPr>
          <a:xfrm>
            <a:off x="3191203" y="4051345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Красн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9FBD897-EBDF-4ADB-AB4C-C67C3219C786}"/>
              </a:ext>
            </a:extLst>
          </p:cNvPr>
          <p:cNvSpPr txBox="1"/>
          <p:nvPr/>
        </p:nvSpPr>
        <p:spPr>
          <a:xfrm>
            <a:off x="4034552" y="3718384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Волгог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46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67B5810-BEB8-477C-8CE4-ED9FFB319F46}"/>
              </a:ext>
            </a:extLst>
          </p:cNvPr>
          <p:cNvSpPr txBox="1"/>
          <p:nvPr/>
        </p:nvSpPr>
        <p:spPr>
          <a:xfrm>
            <a:off x="1919827" y="4051345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Севаст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6932C19E-D116-4571-ADB5-95071D78FC7D}"/>
              </a:ext>
            </a:extLst>
          </p:cNvPr>
          <p:cNvSpPr txBox="1"/>
          <p:nvPr/>
        </p:nvSpPr>
        <p:spPr>
          <a:xfrm>
            <a:off x="2340994" y="4051345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Крым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34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CCE412E-BC49-4698-8372-36DA11B8EADF}"/>
              </a:ext>
            </a:extLst>
          </p:cNvPr>
          <p:cNvSpPr txBox="1"/>
          <p:nvPr/>
        </p:nvSpPr>
        <p:spPr>
          <a:xfrm>
            <a:off x="4035383" y="4051345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Калм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39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3629A74-D7C2-4ED1-8F00-7BBBBE9B92DE}"/>
              </a:ext>
            </a:extLst>
          </p:cNvPr>
          <p:cNvSpPr txBox="1"/>
          <p:nvPr/>
        </p:nvSpPr>
        <p:spPr>
          <a:xfrm>
            <a:off x="4459328" y="4051345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Астрах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2AFCA75-11AF-4D55-98F8-C482C029DE01}"/>
              </a:ext>
            </a:extLst>
          </p:cNvPr>
          <p:cNvSpPr txBox="1"/>
          <p:nvPr/>
        </p:nvSpPr>
        <p:spPr>
          <a:xfrm>
            <a:off x="3611572" y="4051345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Ростов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7" name="Полилиния: фигура 1052">
            <a:extLst>
              <a:ext uri="{FF2B5EF4-FFF2-40B4-BE49-F238E27FC236}">
                <a16:creationId xmlns:a16="http://schemas.microsoft.com/office/drawing/2014/main" id="{7442F25B-5F77-4282-B60F-E0245272F09D}"/>
              </a:ext>
            </a:extLst>
          </p:cNvPr>
          <p:cNvSpPr/>
          <p:nvPr/>
        </p:nvSpPr>
        <p:spPr>
          <a:xfrm>
            <a:off x="1933815" y="3715733"/>
            <a:ext cx="2947661" cy="703399"/>
          </a:xfrm>
          <a:custGeom>
            <a:avLst/>
            <a:gdLst>
              <a:gd name="connsiteX0" fmla="*/ 2117725 w 2965450"/>
              <a:gd name="connsiteY0" fmla="*/ 422275 h 847725"/>
              <a:gd name="connsiteX1" fmla="*/ 0 w 2965450"/>
              <a:gd name="connsiteY1" fmla="*/ 422275 h 847725"/>
              <a:gd name="connsiteX2" fmla="*/ 0 w 2965450"/>
              <a:gd name="connsiteY2" fmla="*/ 847725 h 847725"/>
              <a:gd name="connsiteX3" fmla="*/ 2965450 w 2965450"/>
              <a:gd name="connsiteY3" fmla="*/ 847725 h 847725"/>
              <a:gd name="connsiteX4" fmla="*/ 2965450 w 2965450"/>
              <a:gd name="connsiteY4" fmla="*/ 422275 h 847725"/>
              <a:gd name="connsiteX5" fmla="*/ 2540000 w 2965450"/>
              <a:gd name="connsiteY5" fmla="*/ 422275 h 847725"/>
              <a:gd name="connsiteX6" fmla="*/ 2540000 w 2965450"/>
              <a:gd name="connsiteY6" fmla="*/ 0 h 847725"/>
              <a:gd name="connsiteX7" fmla="*/ 2114550 w 2965450"/>
              <a:gd name="connsiteY7" fmla="*/ 0 h 847725"/>
              <a:gd name="connsiteX8" fmla="*/ 2117725 w 2965450"/>
              <a:gd name="connsiteY8" fmla="*/ 422275 h 847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65450" h="847725">
                <a:moveTo>
                  <a:pt x="2117725" y="422275"/>
                </a:moveTo>
                <a:lnTo>
                  <a:pt x="0" y="422275"/>
                </a:lnTo>
                <a:lnTo>
                  <a:pt x="0" y="847725"/>
                </a:lnTo>
                <a:lnTo>
                  <a:pt x="2965450" y="847725"/>
                </a:lnTo>
                <a:lnTo>
                  <a:pt x="2965450" y="422275"/>
                </a:lnTo>
                <a:lnTo>
                  <a:pt x="2540000" y="422275"/>
                </a:lnTo>
                <a:lnTo>
                  <a:pt x="2540000" y="0"/>
                </a:lnTo>
                <a:lnTo>
                  <a:pt x="2114550" y="0"/>
                </a:lnTo>
                <a:cubicBezTo>
                  <a:pt x="2115608" y="140758"/>
                  <a:pt x="2116667" y="281517"/>
                  <a:pt x="2117725" y="422275"/>
                </a:cubicBez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28" name="Прямоугольник 127">
            <a:extLst>
              <a:ext uri="{FF2B5EF4-FFF2-40B4-BE49-F238E27FC236}">
                <a16:creationId xmlns:a16="http://schemas.microsoft.com/office/drawing/2014/main" id="{F8EE0C96-0C4F-4C25-AD1A-B95566473FBD}"/>
              </a:ext>
            </a:extLst>
          </p:cNvPr>
          <p:cNvSpPr/>
          <p:nvPr/>
        </p:nvSpPr>
        <p:spPr>
          <a:xfrm>
            <a:off x="4895464" y="4056664"/>
            <a:ext cx="489232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ЮФО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C187B427-28C0-4859-BF12-797A2CCAC6E7}"/>
              </a:ext>
            </a:extLst>
          </p:cNvPr>
          <p:cNvSpPr txBox="1"/>
          <p:nvPr/>
        </p:nvSpPr>
        <p:spPr>
          <a:xfrm>
            <a:off x="3185579" y="445399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КЧР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13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1B34342A-7B57-4FE4-A28E-9ECAE28EC097}"/>
              </a:ext>
            </a:extLst>
          </p:cNvPr>
          <p:cNvSpPr txBox="1"/>
          <p:nvPr/>
        </p:nvSpPr>
        <p:spPr>
          <a:xfrm>
            <a:off x="3185579" y="479472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КБР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19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7CA778C-D1E9-4C71-B91D-9FA1D8A51565}"/>
              </a:ext>
            </a:extLst>
          </p:cNvPr>
          <p:cNvSpPr txBox="1"/>
          <p:nvPr/>
        </p:nvSpPr>
        <p:spPr>
          <a:xfrm>
            <a:off x="4031945" y="445399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Чечня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37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4E48F43-9371-4A65-9167-A1B1ABCF0290}"/>
              </a:ext>
            </a:extLst>
          </p:cNvPr>
          <p:cNvSpPr txBox="1"/>
          <p:nvPr/>
        </p:nvSpPr>
        <p:spPr>
          <a:xfrm>
            <a:off x="4456996" y="445399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Дагест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24C241CA-9C9D-427D-A536-2C60A3F9946F}"/>
              </a:ext>
            </a:extLst>
          </p:cNvPr>
          <p:cNvSpPr txBox="1"/>
          <p:nvPr/>
        </p:nvSpPr>
        <p:spPr>
          <a:xfrm>
            <a:off x="3608052" y="4453994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Ставр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37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94D0050-947B-44DE-9175-1D48A778BF3E}"/>
              </a:ext>
            </a:extLst>
          </p:cNvPr>
          <p:cNvSpPr txBox="1"/>
          <p:nvPr/>
        </p:nvSpPr>
        <p:spPr>
          <a:xfrm>
            <a:off x="4031945" y="4794722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Ингуш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57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F6A4821-0AD1-49C2-B16A-125605D9ADF5}"/>
              </a:ext>
            </a:extLst>
          </p:cNvPr>
          <p:cNvSpPr txBox="1"/>
          <p:nvPr/>
        </p:nvSpPr>
        <p:spPr>
          <a:xfrm>
            <a:off x="3608052" y="4794722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Осетия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33</a:t>
            </a:r>
          </a:p>
        </p:txBody>
      </p:sp>
      <p:sp>
        <p:nvSpPr>
          <p:cNvPr id="136" name="Полилиния: фигура 1053">
            <a:extLst>
              <a:ext uri="{FF2B5EF4-FFF2-40B4-BE49-F238E27FC236}">
                <a16:creationId xmlns:a16="http://schemas.microsoft.com/office/drawing/2014/main" id="{45AA0D08-CA28-4277-A351-A93C8C0D1F7F}"/>
              </a:ext>
            </a:extLst>
          </p:cNvPr>
          <p:cNvSpPr/>
          <p:nvPr/>
        </p:nvSpPr>
        <p:spPr>
          <a:xfrm>
            <a:off x="3185256" y="4457348"/>
            <a:ext cx="1696789" cy="705160"/>
          </a:xfrm>
          <a:custGeom>
            <a:avLst/>
            <a:gdLst>
              <a:gd name="connsiteX0" fmla="*/ 0 w 1697831"/>
              <a:gd name="connsiteY0" fmla="*/ 2381 h 852487"/>
              <a:gd name="connsiteX1" fmla="*/ 0 w 1697831"/>
              <a:gd name="connsiteY1" fmla="*/ 852487 h 852487"/>
              <a:gd name="connsiteX2" fmla="*/ 1271587 w 1697831"/>
              <a:gd name="connsiteY2" fmla="*/ 852487 h 852487"/>
              <a:gd name="connsiteX3" fmla="*/ 1271587 w 1697831"/>
              <a:gd name="connsiteY3" fmla="*/ 423862 h 852487"/>
              <a:gd name="connsiteX4" fmla="*/ 1697831 w 1697831"/>
              <a:gd name="connsiteY4" fmla="*/ 423862 h 852487"/>
              <a:gd name="connsiteX5" fmla="*/ 1697831 w 1697831"/>
              <a:gd name="connsiteY5" fmla="*/ 0 h 852487"/>
              <a:gd name="connsiteX6" fmla="*/ 0 w 1697831"/>
              <a:gd name="connsiteY6" fmla="*/ 2381 h 852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7831" h="852487">
                <a:moveTo>
                  <a:pt x="0" y="2381"/>
                </a:moveTo>
                <a:lnTo>
                  <a:pt x="0" y="852487"/>
                </a:lnTo>
                <a:lnTo>
                  <a:pt x="1271587" y="852487"/>
                </a:lnTo>
                <a:lnTo>
                  <a:pt x="1271587" y="423862"/>
                </a:lnTo>
                <a:lnTo>
                  <a:pt x="1697831" y="423862"/>
                </a:lnTo>
                <a:lnTo>
                  <a:pt x="1697831" y="0"/>
                </a:lnTo>
                <a:lnTo>
                  <a:pt x="0" y="2381"/>
                </a:lnTo>
                <a:close/>
              </a:path>
            </a:pathLst>
          </a:cu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37" name="Прямоугольник 136">
            <a:extLst>
              <a:ext uri="{FF2B5EF4-FFF2-40B4-BE49-F238E27FC236}">
                <a16:creationId xmlns:a16="http://schemas.microsoft.com/office/drawing/2014/main" id="{7C07766E-66B1-4E11-931C-E66BE04C80AA}"/>
              </a:ext>
            </a:extLst>
          </p:cNvPr>
          <p:cNvSpPr/>
          <p:nvPr/>
        </p:nvSpPr>
        <p:spPr>
          <a:xfrm>
            <a:off x="4838812" y="4782588"/>
            <a:ext cx="545884" cy="219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24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СКФО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C2D55CB-1753-459A-AD33-5AFEC9804268}"/>
              </a:ext>
            </a:extLst>
          </p:cNvPr>
          <p:cNvSpPr txBox="1"/>
          <p:nvPr/>
        </p:nvSpPr>
        <p:spPr>
          <a:xfrm>
            <a:off x="7205075" y="2355072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Хакас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47</a:t>
            </a:r>
          </a:p>
        </p:txBody>
      </p:sp>
      <p:sp>
        <p:nvSpPr>
          <p:cNvPr id="141" name="Полилиния: фигура 145">
            <a:extLst>
              <a:ext uri="{FF2B5EF4-FFF2-40B4-BE49-F238E27FC236}">
                <a16:creationId xmlns:a16="http://schemas.microsoft.com/office/drawing/2014/main" id="{27061232-7B59-48EF-9D9E-D485BEFFBE63}"/>
              </a:ext>
            </a:extLst>
          </p:cNvPr>
          <p:cNvSpPr/>
          <p:nvPr/>
        </p:nvSpPr>
        <p:spPr>
          <a:xfrm>
            <a:off x="6355532" y="1622822"/>
            <a:ext cx="1693825" cy="1872830"/>
          </a:xfrm>
          <a:custGeom>
            <a:avLst/>
            <a:gdLst>
              <a:gd name="connsiteX0" fmla="*/ 1273215 w 1695691"/>
              <a:gd name="connsiteY0" fmla="*/ 0 h 2121060"/>
              <a:gd name="connsiteX1" fmla="*/ 847846 w 1695691"/>
              <a:gd name="connsiteY1" fmla="*/ 0 h 2121060"/>
              <a:gd name="connsiteX2" fmla="*/ 847846 w 1695691"/>
              <a:gd name="connsiteY2" fmla="*/ 431156 h 2121060"/>
              <a:gd name="connsiteX3" fmla="*/ 422476 w 1695691"/>
              <a:gd name="connsiteY3" fmla="*/ 431156 h 2121060"/>
              <a:gd name="connsiteX4" fmla="*/ 422476 w 1695691"/>
              <a:gd name="connsiteY4" fmla="*/ 1276108 h 2121060"/>
              <a:gd name="connsiteX5" fmla="*/ 0 w 1695691"/>
              <a:gd name="connsiteY5" fmla="*/ 1276108 h 2121060"/>
              <a:gd name="connsiteX6" fmla="*/ 0 w 1695691"/>
              <a:gd name="connsiteY6" fmla="*/ 1695691 h 2121060"/>
              <a:gd name="connsiteX7" fmla="*/ 425370 w 1695691"/>
              <a:gd name="connsiteY7" fmla="*/ 1695691 h 2121060"/>
              <a:gd name="connsiteX8" fmla="*/ 425370 w 1695691"/>
              <a:gd name="connsiteY8" fmla="*/ 2121060 h 2121060"/>
              <a:gd name="connsiteX9" fmla="*/ 847846 w 1695691"/>
              <a:gd name="connsiteY9" fmla="*/ 2121060 h 2121060"/>
              <a:gd name="connsiteX10" fmla="*/ 847846 w 1695691"/>
              <a:gd name="connsiteY10" fmla="*/ 1695691 h 2121060"/>
              <a:gd name="connsiteX11" fmla="*/ 1273215 w 1695691"/>
              <a:gd name="connsiteY11" fmla="*/ 1695691 h 2121060"/>
              <a:gd name="connsiteX12" fmla="*/ 1273215 w 1695691"/>
              <a:gd name="connsiteY12" fmla="*/ 850739 h 2121060"/>
              <a:gd name="connsiteX13" fmla="*/ 1695691 w 1695691"/>
              <a:gd name="connsiteY13" fmla="*/ 850739 h 2121060"/>
              <a:gd name="connsiteX14" fmla="*/ 1695691 w 1695691"/>
              <a:gd name="connsiteY14" fmla="*/ 425369 h 2121060"/>
              <a:gd name="connsiteX15" fmla="*/ 1273215 w 1695691"/>
              <a:gd name="connsiteY15" fmla="*/ 425369 h 2121060"/>
              <a:gd name="connsiteX16" fmla="*/ 1273215 w 1695691"/>
              <a:gd name="connsiteY16" fmla="*/ 0 h 2121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95691" h="2121060">
                <a:moveTo>
                  <a:pt x="1273215" y="0"/>
                </a:moveTo>
                <a:lnTo>
                  <a:pt x="847846" y="0"/>
                </a:lnTo>
                <a:lnTo>
                  <a:pt x="847846" y="431156"/>
                </a:lnTo>
                <a:lnTo>
                  <a:pt x="422476" y="431156"/>
                </a:lnTo>
                <a:lnTo>
                  <a:pt x="422476" y="1276108"/>
                </a:lnTo>
                <a:lnTo>
                  <a:pt x="0" y="1276108"/>
                </a:lnTo>
                <a:lnTo>
                  <a:pt x="0" y="1695691"/>
                </a:lnTo>
                <a:lnTo>
                  <a:pt x="425370" y="1695691"/>
                </a:lnTo>
                <a:lnTo>
                  <a:pt x="425370" y="2121060"/>
                </a:lnTo>
                <a:lnTo>
                  <a:pt x="847846" y="2121060"/>
                </a:lnTo>
                <a:lnTo>
                  <a:pt x="847846" y="1695691"/>
                </a:lnTo>
                <a:lnTo>
                  <a:pt x="1273215" y="1695691"/>
                </a:lnTo>
                <a:lnTo>
                  <a:pt x="1273215" y="850739"/>
                </a:lnTo>
                <a:lnTo>
                  <a:pt x="1695691" y="850739"/>
                </a:lnTo>
                <a:lnTo>
                  <a:pt x="1695691" y="425369"/>
                </a:lnTo>
                <a:lnTo>
                  <a:pt x="1273215" y="425369"/>
                </a:lnTo>
                <a:lnTo>
                  <a:pt x="1273215" y="0"/>
                </a:ln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FA82D3AB-AE5B-4992-83AB-56D82F23D788}"/>
              </a:ext>
            </a:extLst>
          </p:cNvPr>
          <p:cNvSpPr txBox="1"/>
          <p:nvPr/>
        </p:nvSpPr>
        <p:spPr>
          <a:xfrm>
            <a:off x="6260932" y="190870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Тюмен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8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5F410E98-62AB-4F94-8109-7828002A8937}"/>
              </a:ext>
            </a:extLst>
          </p:cNvPr>
          <p:cNvSpPr txBox="1"/>
          <p:nvPr/>
        </p:nvSpPr>
        <p:spPr>
          <a:xfrm>
            <a:off x="5838749" y="1908706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ХМАО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590F7DE0-417F-4B1C-8F24-16248A9D255E}"/>
              </a:ext>
            </a:extLst>
          </p:cNvPr>
          <p:cNvSpPr txBox="1"/>
          <p:nvPr/>
        </p:nvSpPr>
        <p:spPr>
          <a:xfrm>
            <a:off x="6260898" y="2246342"/>
            <a:ext cx="422150" cy="380084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Курган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3F4E4777-74DB-41FD-BF51-E4F1ADAD7048}"/>
              </a:ext>
            </a:extLst>
          </p:cNvPr>
          <p:cNvSpPr txBox="1"/>
          <p:nvPr/>
        </p:nvSpPr>
        <p:spPr>
          <a:xfrm>
            <a:off x="5838749" y="2246342"/>
            <a:ext cx="422149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Сверд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15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D8752D3E-1FF2-4662-A8D6-487378A50559}"/>
              </a:ext>
            </a:extLst>
          </p:cNvPr>
          <p:cNvSpPr txBox="1"/>
          <p:nvPr/>
        </p:nvSpPr>
        <p:spPr>
          <a:xfrm>
            <a:off x="5838749" y="258734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Челяб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10</a:t>
            </a:r>
          </a:p>
        </p:txBody>
      </p:sp>
      <p:sp>
        <p:nvSpPr>
          <p:cNvPr id="147" name="Полилиния: фигура 151">
            <a:extLst>
              <a:ext uri="{FF2B5EF4-FFF2-40B4-BE49-F238E27FC236}">
                <a16:creationId xmlns:a16="http://schemas.microsoft.com/office/drawing/2014/main" id="{89DD37FE-F337-4149-82B8-3526ADC9CC65}"/>
              </a:ext>
            </a:extLst>
          </p:cNvPr>
          <p:cNvSpPr/>
          <p:nvPr/>
        </p:nvSpPr>
        <p:spPr>
          <a:xfrm>
            <a:off x="5844435" y="1574106"/>
            <a:ext cx="837304" cy="1381030"/>
          </a:xfrm>
          <a:custGeom>
            <a:avLst/>
            <a:gdLst>
              <a:gd name="connsiteX0" fmla="*/ 0 w 847725"/>
              <a:gd name="connsiteY0" fmla="*/ 0 h 1698625"/>
              <a:gd name="connsiteX1" fmla="*/ 0 w 847725"/>
              <a:gd name="connsiteY1" fmla="*/ 1698625 h 1698625"/>
              <a:gd name="connsiteX2" fmla="*/ 425450 w 847725"/>
              <a:gd name="connsiteY2" fmla="*/ 1698625 h 1698625"/>
              <a:gd name="connsiteX3" fmla="*/ 425450 w 847725"/>
              <a:gd name="connsiteY3" fmla="*/ 1270000 h 1698625"/>
              <a:gd name="connsiteX4" fmla="*/ 847725 w 847725"/>
              <a:gd name="connsiteY4" fmla="*/ 1270000 h 1698625"/>
              <a:gd name="connsiteX5" fmla="*/ 847725 w 847725"/>
              <a:gd name="connsiteY5" fmla="*/ 422275 h 1698625"/>
              <a:gd name="connsiteX6" fmla="*/ 422275 w 847725"/>
              <a:gd name="connsiteY6" fmla="*/ 422275 h 1698625"/>
              <a:gd name="connsiteX7" fmla="*/ 422275 w 847725"/>
              <a:gd name="connsiteY7" fmla="*/ 3175 h 1698625"/>
              <a:gd name="connsiteX8" fmla="*/ 0 w 847725"/>
              <a:gd name="connsiteY8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7725" h="1698625">
                <a:moveTo>
                  <a:pt x="0" y="0"/>
                </a:moveTo>
                <a:lnTo>
                  <a:pt x="0" y="1698625"/>
                </a:lnTo>
                <a:lnTo>
                  <a:pt x="425450" y="1698625"/>
                </a:lnTo>
                <a:lnTo>
                  <a:pt x="425450" y="1270000"/>
                </a:lnTo>
                <a:lnTo>
                  <a:pt x="847725" y="1270000"/>
                </a:lnTo>
                <a:lnTo>
                  <a:pt x="847725" y="422275"/>
                </a:lnTo>
                <a:lnTo>
                  <a:pt x="422275" y="422275"/>
                </a:lnTo>
                <a:lnTo>
                  <a:pt x="422275" y="3175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E3191AB-C978-43AC-9DDF-FE55B946A28E}"/>
              </a:ext>
            </a:extLst>
          </p:cNvPr>
          <p:cNvSpPr txBox="1"/>
          <p:nvPr/>
        </p:nvSpPr>
        <p:spPr>
          <a:xfrm>
            <a:off x="4891593" y="1539759"/>
            <a:ext cx="422150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Арханг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noProof="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22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859B726-B4AD-4457-BA7F-91F2263D799F}"/>
              </a:ext>
            </a:extLst>
          </p:cNvPr>
          <p:cNvSpPr txBox="1"/>
          <p:nvPr/>
        </p:nvSpPr>
        <p:spPr>
          <a:xfrm>
            <a:off x="5295993" y="1536214"/>
            <a:ext cx="422150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Коми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800" b="1" i="0" u="none" strike="noStrike" kern="1200" cap="none" spc="-45" normalizeH="0" baseline="0" noProof="0" dirty="0">
                <a:ln>
                  <a:noFill/>
                </a:ln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54</a:t>
            </a:r>
          </a:p>
        </p:txBody>
      </p:sp>
      <p:sp>
        <p:nvSpPr>
          <p:cNvPr id="150" name="Полилиния: фигура 154">
            <a:extLst>
              <a:ext uri="{FF2B5EF4-FFF2-40B4-BE49-F238E27FC236}">
                <a16:creationId xmlns:a16="http://schemas.microsoft.com/office/drawing/2014/main" id="{DB1039C8-251A-411B-A04C-D42F7FD94664}"/>
              </a:ext>
            </a:extLst>
          </p:cNvPr>
          <p:cNvSpPr/>
          <p:nvPr/>
        </p:nvSpPr>
        <p:spPr>
          <a:xfrm>
            <a:off x="4895988" y="1177730"/>
            <a:ext cx="837304" cy="736015"/>
          </a:xfrm>
          <a:custGeom>
            <a:avLst/>
            <a:gdLst>
              <a:gd name="connsiteX0" fmla="*/ 423862 w 842962"/>
              <a:gd name="connsiteY0" fmla="*/ 423862 h 852487"/>
              <a:gd name="connsiteX1" fmla="*/ 0 w 842962"/>
              <a:gd name="connsiteY1" fmla="*/ 423862 h 852487"/>
              <a:gd name="connsiteX2" fmla="*/ 0 w 842962"/>
              <a:gd name="connsiteY2" fmla="*/ 852487 h 852487"/>
              <a:gd name="connsiteX3" fmla="*/ 842962 w 842962"/>
              <a:gd name="connsiteY3" fmla="*/ 852487 h 852487"/>
              <a:gd name="connsiteX4" fmla="*/ 842962 w 842962"/>
              <a:gd name="connsiteY4" fmla="*/ 0 h 852487"/>
              <a:gd name="connsiteX5" fmla="*/ 426244 w 842962"/>
              <a:gd name="connsiteY5" fmla="*/ 0 h 852487"/>
              <a:gd name="connsiteX6" fmla="*/ 423862 w 842962"/>
              <a:gd name="connsiteY6" fmla="*/ 423862 h 852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962" h="852487">
                <a:moveTo>
                  <a:pt x="423862" y="423862"/>
                </a:moveTo>
                <a:lnTo>
                  <a:pt x="0" y="423862"/>
                </a:lnTo>
                <a:lnTo>
                  <a:pt x="0" y="852487"/>
                </a:lnTo>
                <a:lnTo>
                  <a:pt x="842962" y="852487"/>
                </a:lnTo>
                <a:lnTo>
                  <a:pt x="842962" y="0"/>
                </a:lnTo>
                <a:lnTo>
                  <a:pt x="426244" y="0"/>
                </a:lnTo>
                <a:lnTo>
                  <a:pt x="423862" y="423862"/>
                </a:lnTo>
                <a:close/>
              </a:path>
            </a:pathLst>
          </a:cu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3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134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7BF4866-70DE-44B6-8A50-855A7521632C}"/>
              </a:ext>
            </a:extLst>
          </p:cNvPr>
          <p:cNvSpPr txBox="1"/>
          <p:nvPr/>
        </p:nvSpPr>
        <p:spPr>
          <a:xfrm>
            <a:off x="6676463" y="3931200"/>
            <a:ext cx="928554" cy="385719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BA387EA-7F8D-4AE1-84C6-FF57906F2D52}"/>
              </a:ext>
            </a:extLst>
          </p:cNvPr>
          <p:cNvSpPr txBox="1"/>
          <p:nvPr/>
        </p:nvSpPr>
        <p:spPr>
          <a:xfrm>
            <a:off x="6676463" y="4438800"/>
            <a:ext cx="928554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148FDE06-9FEA-4785-A556-C9EA49A708C8}"/>
              </a:ext>
            </a:extLst>
          </p:cNvPr>
          <p:cNvSpPr txBox="1"/>
          <p:nvPr/>
        </p:nvSpPr>
        <p:spPr>
          <a:xfrm>
            <a:off x="6674275" y="4974018"/>
            <a:ext cx="930742" cy="385719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l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l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EB2A031-46DB-4755-9918-0A1EA86593CD}"/>
              </a:ext>
            </a:extLst>
          </p:cNvPr>
          <p:cNvSpPr txBox="1"/>
          <p:nvPr/>
        </p:nvSpPr>
        <p:spPr>
          <a:xfrm>
            <a:off x="6681739" y="5446800"/>
            <a:ext cx="923278" cy="385719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l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l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CD193CCB-6EAD-4405-AF2E-821AA0D0F74C}"/>
              </a:ext>
            </a:extLst>
          </p:cNvPr>
          <p:cNvSpPr txBox="1"/>
          <p:nvPr/>
        </p:nvSpPr>
        <p:spPr>
          <a:xfrm>
            <a:off x="7731452" y="3918483"/>
            <a:ext cx="3818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1-</a:t>
            </a:r>
            <a:r>
              <a:rPr lang="ru-RU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40</a:t>
            </a:r>
            <a:r>
              <a:rPr lang="en-US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ru-RU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место в рейтинге (670-400 баллов)</a:t>
            </a:r>
            <a:endParaRPr lang="en-GB" sz="1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A5DEB61-6AFD-41B2-8138-8D79278E6F81}"/>
              </a:ext>
            </a:extLst>
          </p:cNvPr>
          <p:cNvSpPr txBox="1"/>
          <p:nvPr/>
        </p:nvSpPr>
        <p:spPr>
          <a:xfrm>
            <a:off x="7738137" y="4924233"/>
            <a:ext cx="4075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54-57 место в рейтинге (менее 249 баллов)</a:t>
            </a:r>
            <a:endParaRPr lang="en-GB" sz="1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D8C62C52-6EAD-4BB7-88FF-437C18D62EB1}"/>
              </a:ext>
            </a:extLst>
          </p:cNvPr>
          <p:cNvSpPr txBox="1"/>
          <p:nvPr/>
        </p:nvSpPr>
        <p:spPr>
          <a:xfrm>
            <a:off x="7743808" y="5450160"/>
            <a:ext cx="1553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ведется работа</a:t>
            </a:r>
            <a:endParaRPr lang="en-GB" sz="1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CD193CCB-6EAD-4405-AF2E-821AA0D0F74C}"/>
              </a:ext>
            </a:extLst>
          </p:cNvPr>
          <p:cNvSpPr txBox="1"/>
          <p:nvPr/>
        </p:nvSpPr>
        <p:spPr>
          <a:xfrm>
            <a:off x="7738687" y="4428305"/>
            <a:ext cx="373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41-53 место в рейтинге (399-250 баллов)</a:t>
            </a:r>
            <a:endParaRPr lang="en-GB" sz="1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73ABD5BC-03E6-49B0-B9CF-2756FCB7DF05}"/>
              </a:ext>
            </a:extLst>
          </p:cNvPr>
          <p:cNvSpPr txBox="1"/>
          <p:nvPr/>
        </p:nvSpPr>
        <p:spPr>
          <a:xfrm>
            <a:off x="3576214" y="3650746"/>
            <a:ext cx="422150" cy="373031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Луганс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AB63071-9CAD-41E0-959D-C15547C51534}"/>
              </a:ext>
            </a:extLst>
          </p:cNvPr>
          <p:cNvSpPr txBox="1"/>
          <p:nvPr/>
        </p:nvSpPr>
        <p:spPr>
          <a:xfrm>
            <a:off x="2297946" y="3637321"/>
            <a:ext cx="422150" cy="385719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Херсон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0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A6CAE56-B703-46AB-867A-86B9F43CA508}"/>
              </a:ext>
            </a:extLst>
          </p:cNvPr>
          <p:cNvSpPr txBox="1"/>
          <p:nvPr/>
        </p:nvSpPr>
        <p:spPr>
          <a:xfrm>
            <a:off x="2718064" y="3646833"/>
            <a:ext cx="422150" cy="373031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Запорж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946E97-0ECC-4BB5-B314-99A70424ADA0}"/>
              </a:ext>
            </a:extLst>
          </p:cNvPr>
          <p:cNvSpPr txBox="1"/>
          <p:nvPr/>
        </p:nvSpPr>
        <p:spPr>
          <a:xfrm>
            <a:off x="3152376" y="3640269"/>
            <a:ext cx="422150" cy="385719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Донецк</a:t>
            </a: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BDD825-BBD1-7544-C0A6-62ED675ED1DB}"/>
              </a:ext>
            </a:extLst>
          </p:cNvPr>
          <p:cNvSpPr txBox="1"/>
          <p:nvPr/>
        </p:nvSpPr>
        <p:spPr>
          <a:xfrm>
            <a:off x="6789651" y="2731306"/>
            <a:ext cx="422150" cy="3857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bg1"/>
            </a:solidFill>
          </a:ln>
        </p:spPr>
        <p:txBody>
          <a:bodyPr wrap="square" lIns="32360" rIns="32360" bIns="67417" rtlCol="0">
            <a:spAutoFit/>
          </a:bodyPr>
          <a:lstStyle/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ru-RU" sz="749" b="1" i="0" u="none" strike="noStrike" kern="1200" cap="none" spc="-4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Алткр</a:t>
            </a:r>
            <a:endParaRPr kumimoji="0" lang="ru-RU" sz="749" b="1" i="0" u="none" strike="noStrike" kern="1200" cap="none" spc="-4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  <a:p>
            <a:pPr marL="0" marR="0" lvl="0" indent="0" algn="ctr" defTabSz="91330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449"/>
              </a:spcAft>
              <a:buClrTx/>
              <a:buSzTx/>
              <a:buFont typeface="Arial"/>
              <a:buNone/>
              <a:tabLst/>
              <a:defRPr/>
            </a:pPr>
            <a:r>
              <a:rPr lang="ru-RU" sz="800" b="1" spc="-45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  <a:sym typeface="Arial"/>
              </a:rPr>
              <a:t>41</a:t>
            </a:r>
            <a:endParaRPr kumimoji="0" lang="ru-RU" sz="800" b="1" i="0" u="none" strike="noStrike" kern="1200" cap="none" spc="-45" normalizeH="0" baseline="0" noProof="0" dirty="0">
              <a:ln>
                <a:noFill/>
              </a:ln>
              <a:effectLst/>
              <a:uLnTx/>
              <a:uFillTx/>
              <a:latin typeface="Open Sans" panose="020B0604020202020204" charset="0"/>
              <a:ea typeface="Open Sans" panose="020B0604020202020204" charset="0"/>
              <a:cs typeface="Open Sans" panose="020B060402020202020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982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/>
      <p:bldP spid="32" grpId="0" animBg="1"/>
      <p:bldP spid="161" grpId="0"/>
      <p:bldP spid="163" grpId="0"/>
      <p:bldP spid="164" grpId="0"/>
      <p:bldP spid="1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107306"/>
              </p:ext>
            </p:extLst>
          </p:nvPr>
        </p:nvGraphicFramePr>
        <p:xfrm>
          <a:off x="1050888" y="1144763"/>
          <a:ext cx="10110448" cy="4735053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60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812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ХМАО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Калужская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5227632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Ростовская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66403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Оренбургская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779075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Башкортостан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65263662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Ульяновская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332494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Санкт-Петербург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6844333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Тульская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Красноярский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590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44668646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Тюменская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590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338985"/>
                  </a:ext>
                </a:extLst>
              </a:tr>
              <a:tr h="368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Липецкая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8533559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Вологодская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5745527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Новосибирская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43424119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Челябинская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796787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958" y="12910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14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717704"/>
              </p:ext>
            </p:extLst>
          </p:nvPr>
        </p:nvGraphicFramePr>
        <p:xfrm>
          <a:off x="1040196" y="1144763"/>
          <a:ext cx="10110448" cy="4720447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23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755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Удмуртская Республика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6805814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Ленинградская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606606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Псковская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360718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Ямало-Ненецкий автономный округ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7448943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Астраханская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97069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Карачаево-Черкесская Республика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7176921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Сахалинская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58374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Ярославская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1959262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Кемеровская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33856254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Нижегородская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533469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Рязанская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3974657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Свердловская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690146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Кировская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99641462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Белгородская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2865722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958" y="12910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73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75958" y="106933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B8AFC1E4-34D3-763B-3487-93FB591362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836886"/>
              </p:ext>
            </p:extLst>
          </p:nvPr>
        </p:nvGraphicFramePr>
        <p:xfrm>
          <a:off x="1040195" y="1061040"/>
          <a:ext cx="10110449" cy="464189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23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6280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Смоленская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7593451"/>
                  </a:ext>
                </a:extLst>
              </a:tr>
              <a:tr h="3201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Кабардино-Балкарская Республика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11569976"/>
                  </a:ext>
                </a:extLst>
              </a:tr>
              <a:tr h="239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Новгородская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9247044"/>
                  </a:ext>
                </a:extLst>
              </a:tr>
              <a:tr h="238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Московская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06803003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Самарская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81972556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Архангельская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81770193"/>
                  </a:ext>
                </a:extLst>
              </a:tr>
              <a:tr h="320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Курганская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4502583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Саха (Якутия)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0547683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Саратовская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0760367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Мурманская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79619030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Иркутская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359442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Хабаровский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6364744"/>
                  </a:ext>
                </a:extLst>
              </a:tr>
              <a:tr h="2738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Пермский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092506"/>
                  </a:ext>
                </a:extLst>
              </a:tr>
              <a:tr h="309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Курская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10268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03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317078"/>
              </p:ext>
            </p:extLst>
          </p:nvPr>
        </p:nvGraphicFramePr>
        <p:xfrm>
          <a:off x="1040196" y="1021347"/>
          <a:ext cx="10110448" cy="4686091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23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812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Татарстан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485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7277301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Чувашия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485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7792779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Приморский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98916246"/>
                  </a:ext>
                </a:extLst>
              </a:tr>
              <a:tr h="197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Воронежская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1893281"/>
                  </a:ext>
                </a:extLst>
              </a:tr>
              <a:tr h="242596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Адыгея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5406616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Магаданская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Марий Эл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16420579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Мордовия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5454228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Владимирская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9696843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Орловская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4692464"/>
                  </a:ext>
                </a:extLst>
              </a:tr>
              <a:tr h="236351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Камчатский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304316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Северная Осетия-Алания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44676789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Крым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74694964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Дагестан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5620581"/>
                  </a:ext>
                </a:extLst>
              </a:tr>
              <a:tr h="245418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42424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Краснодарский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303225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5958" y="12910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75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87972"/>
              </p:ext>
            </p:extLst>
          </p:nvPr>
        </p:nvGraphicFramePr>
        <p:xfrm>
          <a:off x="1017037" y="1139153"/>
          <a:ext cx="10133607" cy="4716805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47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3812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Ставропольский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3604235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Чеченская Республика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8134097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Ненецкий автономный округ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8162469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Пензенская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2106282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Калмыкия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34420395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Омская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06628751"/>
                  </a:ext>
                </a:extLst>
              </a:tr>
              <a:tr h="30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Алтайский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17630496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Севастополь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23562517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Тверская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46782140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Калининградская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64024719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Ивановская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14886909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Алтай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31625051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Тамбовская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9953081"/>
                  </a:ext>
                </a:extLst>
              </a:tr>
              <a:tr h="308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Волгоградская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218121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958" y="12910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2000" b="1" dirty="0">
              <a:solidFill>
                <a:schemeClr val="accent4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78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1F954F4-1479-4CA3-8C8D-E1AB84E44F6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Rectangle 476">
            <a:extLst>
              <a:ext uri="{FF2B5EF4-FFF2-40B4-BE49-F238E27FC236}">
                <a16:creationId xmlns:a16="http://schemas.microsoft.com/office/drawing/2014/main" id="{DA738B1B-150D-4EA5-BDAA-4E4010DBBCD4}"/>
              </a:ext>
            </a:extLst>
          </p:cNvPr>
          <p:cNvSpPr/>
          <p:nvPr/>
        </p:nvSpPr>
        <p:spPr>
          <a:xfrm>
            <a:off x="1" y="6039546"/>
            <a:ext cx="12190838" cy="818455"/>
          </a:xfrm>
          <a:prstGeom prst="rect">
            <a:avLst/>
          </a:prstGeom>
          <a:solidFill>
            <a:srgbClr val="275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137383"/>
              </p:ext>
            </p:extLst>
          </p:nvPr>
        </p:nvGraphicFramePr>
        <p:xfrm>
          <a:off x="1040196" y="1214290"/>
          <a:ext cx="10110448" cy="445382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523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0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7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1456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Место</a:t>
                      </a:r>
                      <a:r>
                        <a:rPr lang="ru-RU" sz="1200" baseline="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 в рейтинге</a:t>
                      </a:r>
                      <a:endParaRPr lang="ru-RU" sz="1200" dirty="0">
                        <a:solidFill>
                          <a:srgbClr val="275079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Субъект Российской Федерации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275079"/>
                          </a:solidFill>
                          <a:latin typeface="Century Gothic" panose="020B0502020202020204" pitchFamily="34" charset="0"/>
                        </a:rPr>
                        <a:t>Общее количество баллов</a:t>
                      </a:r>
                    </a:p>
                  </a:txBody>
                  <a:tcPr>
                    <a:solidFill>
                      <a:srgbClr val="99D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Хакасия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355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00330342"/>
                  </a:ext>
                </a:extLst>
              </a:tr>
              <a:tr h="353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Амурская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7380559"/>
                  </a:ext>
                </a:extLst>
              </a:tr>
              <a:tr h="3536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Карелия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918719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Забайкальский край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28943105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Костромская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3933760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Томская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285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3874224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Брянская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02855821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Бурятия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5463474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Коми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470810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Еврейская автономная область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3520857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Чукотский автономный округ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87930272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Ингушетия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75152188"/>
                  </a:ext>
                </a:extLst>
              </a:tr>
              <a:tr h="294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Республика Тыва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377" rtl="0" eaLnBrk="1" fontAlgn="ctr" latinLnBrk="0" hangingPunct="1"/>
                      <a:r>
                        <a:rPr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4625945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5958" y="129100"/>
            <a:ext cx="10685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Рейтинг субъектов Российской Федерации по внедрению 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Платформы обратной связи</a:t>
            </a:r>
            <a:br>
              <a:rPr lang="ru-RU" sz="2000" b="1" dirty="0">
                <a:solidFill>
                  <a:srgbClr val="275079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за период 1 января 2025 г. –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декабря 2025 г.</a:t>
            </a:r>
            <a:endParaRPr lang="en-GB" sz="1600" b="1" dirty="0">
              <a:solidFill>
                <a:schemeClr val="accent4">
                  <a:lumMod val="75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6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85">
      <a:dk1>
        <a:srgbClr val="242424"/>
      </a:dk1>
      <a:lt1>
        <a:sysClr val="window" lastClr="FFFFFF"/>
      </a:lt1>
      <a:dk2>
        <a:srgbClr val="FFFFFF"/>
      </a:dk2>
      <a:lt2>
        <a:srgbClr val="646464"/>
      </a:lt2>
      <a:accent1>
        <a:srgbClr val="9933FF"/>
      </a:accent1>
      <a:accent2>
        <a:srgbClr val="2D287E"/>
      </a:accent2>
      <a:accent3>
        <a:srgbClr val="00C8EB"/>
      </a:accent3>
      <a:accent4>
        <a:srgbClr val="FA6E0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55687</TotalTime>
  <Words>881</Words>
  <Application>Microsoft Office PowerPoint</Application>
  <PresentationFormat>Широкоэкранный</PresentationFormat>
  <Paragraphs>477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Open Sans</vt:lpstr>
      <vt:lpstr>Poppins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GID</dc:creator>
  <cp:lastModifiedBy>Касатикова Светлана Валерьевна</cp:lastModifiedBy>
  <cp:revision>4419</cp:revision>
  <cp:lastPrinted>2022-10-11T07:43:22Z</cp:lastPrinted>
  <dcterms:created xsi:type="dcterms:W3CDTF">2022-02-05T08:02:51Z</dcterms:created>
  <dcterms:modified xsi:type="dcterms:W3CDTF">2026-02-12T09:37:49Z</dcterms:modified>
</cp:coreProperties>
</file>